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8" r:id="rId4"/>
    <p:sldId id="261" r:id="rId5"/>
    <p:sldId id="269" r:id="rId6"/>
    <p:sldId id="259" r:id="rId7"/>
    <p:sldId id="260" r:id="rId8"/>
    <p:sldId id="263" r:id="rId9"/>
    <p:sldId id="270" r:id="rId10"/>
    <p:sldId id="265" r:id="rId11"/>
    <p:sldId id="266" r:id="rId12"/>
    <p:sldId id="267" r:id="rId13"/>
    <p:sldId id="268" r:id="rId14"/>
    <p:sldId id="272" r:id="rId15"/>
    <p:sldId id="274" r:id="rId16"/>
    <p:sldId id="273"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如歌 流年" userId="c119513d701b0c44" providerId="LiveId" clId="{74FB900A-A270-414A-8BEA-EC1660A95662}"/>
    <pc:docChg chg="custSel addSld modSld">
      <pc:chgData name="如歌 流年" userId="c119513d701b0c44" providerId="LiveId" clId="{74FB900A-A270-414A-8BEA-EC1660A95662}" dt="2025-12-24T03:20:38.728" v="118" actId="20578"/>
      <pc:docMkLst>
        <pc:docMk/>
      </pc:docMkLst>
      <pc:sldChg chg="modSp mod">
        <pc:chgData name="如歌 流年" userId="c119513d701b0c44" providerId="LiveId" clId="{74FB900A-A270-414A-8BEA-EC1660A95662}" dt="2025-12-24T03:04:49.624" v="1" actId="27636"/>
        <pc:sldMkLst>
          <pc:docMk/>
          <pc:sldMk cId="724347192" sldId="256"/>
        </pc:sldMkLst>
        <pc:spChg chg="mod">
          <ac:chgData name="如歌 流年" userId="c119513d701b0c44" providerId="LiveId" clId="{74FB900A-A270-414A-8BEA-EC1660A95662}" dt="2025-12-24T03:04:49.624" v="1" actId="27636"/>
          <ac:spMkLst>
            <pc:docMk/>
            <pc:sldMk cId="724347192" sldId="256"/>
            <ac:spMk id="3" creationId="{7B56D72E-737E-B90D-457F-D06736376394}"/>
          </ac:spMkLst>
        </pc:spChg>
      </pc:sldChg>
      <pc:sldChg chg="modSp mod">
        <pc:chgData name="如歌 流年" userId="c119513d701b0c44" providerId="LiveId" clId="{74FB900A-A270-414A-8BEA-EC1660A95662}" dt="2025-12-24T03:20:38.728" v="118" actId="20578"/>
        <pc:sldMkLst>
          <pc:docMk/>
          <pc:sldMk cId="4197216919" sldId="258"/>
        </pc:sldMkLst>
        <pc:spChg chg="mod">
          <ac:chgData name="如歌 流年" userId="c119513d701b0c44" providerId="LiveId" clId="{74FB900A-A270-414A-8BEA-EC1660A95662}" dt="2025-12-24T03:20:22.598" v="94" actId="1076"/>
          <ac:spMkLst>
            <pc:docMk/>
            <pc:sldMk cId="4197216919" sldId="258"/>
            <ac:spMk id="2" creationId="{A6EEF78B-9C39-04FF-3058-C274FBCB9875}"/>
          </ac:spMkLst>
        </pc:spChg>
        <pc:spChg chg="mod">
          <ac:chgData name="如歌 流年" userId="c119513d701b0c44" providerId="LiveId" clId="{74FB900A-A270-414A-8BEA-EC1660A95662}" dt="2025-12-24T03:20:38.728" v="118" actId="20578"/>
          <ac:spMkLst>
            <pc:docMk/>
            <pc:sldMk cId="4197216919" sldId="258"/>
            <ac:spMk id="5" creationId="{E2061726-77E6-EC21-C874-B64067AE889F}"/>
          </ac:spMkLst>
        </pc:spChg>
      </pc:sldChg>
      <pc:sldChg chg="addSp delSp modSp new mod">
        <pc:chgData name="如歌 流年" userId="c119513d701b0c44" providerId="LiveId" clId="{74FB900A-A270-414A-8BEA-EC1660A95662}" dt="2025-12-24T03:13:24.999" v="56" actId="14100"/>
        <pc:sldMkLst>
          <pc:docMk/>
          <pc:sldMk cId="2193103810" sldId="265"/>
        </pc:sldMkLst>
        <pc:spChg chg="add mod">
          <ac:chgData name="如歌 流年" userId="c119513d701b0c44" providerId="LiveId" clId="{74FB900A-A270-414A-8BEA-EC1660A95662}" dt="2025-12-24T03:13:24.999" v="56" actId="14100"/>
          <ac:spMkLst>
            <pc:docMk/>
            <pc:sldMk cId="2193103810" sldId="265"/>
            <ac:spMk id="4" creationId="{9F2EE65B-107F-FAEB-B71D-AF15E570B9AE}"/>
          </ac:spMkLst>
        </pc:spChg>
      </pc:sldChg>
      <pc:sldChg chg="addSp delSp modSp new mod">
        <pc:chgData name="如歌 流年" userId="c119513d701b0c44" providerId="LiveId" clId="{74FB900A-A270-414A-8BEA-EC1660A95662}" dt="2025-12-24T03:09:11.438" v="34" actId="1076"/>
        <pc:sldMkLst>
          <pc:docMk/>
          <pc:sldMk cId="1728811100" sldId="266"/>
        </pc:sldMkLst>
        <pc:spChg chg="add mod">
          <ac:chgData name="如歌 流年" userId="c119513d701b0c44" providerId="LiveId" clId="{74FB900A-A270-414A-8BEA-EC1660A95662}" dt="2025-12-24T03:07:19.949" v="17" actId="14100"/>
          <ac:spMkLst>
            <pc:docMk/>
            <pc:sldMk cId="1728811100" sldId="266"/>
            <ac:spMk id="4" creationId="{9602E5B4-8CF7-984E-2AD3-49EF05F9D47D}"/>
          </ac:spMkLst>
        </pc:spChg>
        <pc:picChg chg="add mod">
          <ac:chgData name="如歌 流年" userId="c119513d701b0c44" providerId="LiveId" clId="{74FB900A-A270-414A-8BEA-EC1660A95662}" dt="2025-12-24T03:09:11.438" v="34" actId="1076"/>
          <ac:picMkLst>
            <pc:docMk/>
            <pc:sldMk cId="1728811100" sldId="266"/>
            <ac:picMk id="7" creationId="{7C5DFE88-507B-F92A-BBB0-4A7C244AB2A4}"/>
          </ac:picMkLst>
        </pc:picChg>
      </pc:sldChg>
      <pc:sldChg chg="addSp modSp new mod">
        <pc:chgData name="如歌 流年" userId="c119513d701b0c44" providerId="LiveId" clId="{74FB900A-A270-414A-8BEA-EC1660A95662}" dt="2025-12-24T03:13:10.351" v="52" actId="20577"/>
        <pc:sldMkLst>
          <pc:docMk/>
          <pc:sldMk cId="4152538405" sldId="267"/>
        </pc:sldMkLst>
        <pc:spChg chg="mod">
          <ac:chgData name="如歌 流年" userId="c119513d701b0c44" providerId="LiveId" clId="{74FB900A-A270-414A-8BEA-EC1660A95662}" dt="2025-12-24T03:13:10.351" v="52" actId="20577"/>
          <ac:spMkLst>
            <pc:docMk/>
            <pc:sldMk cId="4152538405" sldId="267"/>
            <ac:spMk id="3" creationId="{A048E8E3-AAFA-7FD2-7D13-727FC33E6F84}"/>
          </ac:spMkLst>
        </pc:spChg>
        <pc:picChg chg="add mod">
          <ac:chgData name="如歌 流年" userId="c119513d701b0c44" providerId="LiveId" clId="{74FB900A-A270-414A-8BEA-EC1660A95662}" dt="2025-12-24T03:13:05.263" v="48" actId="1076"/>
          <ac:picMkLst>
            <pc:docMk/>
            <pc:sldMk cId="4152538405" sldId="267"/>
            <ac:picMk id="5" creationId="{DAAE87DD-1960-B671-EFE6-356AFD10473E}"/>
          </ac:picMkLst>
        </pc:picChg>
      </pc:sldChg>
      <pc:sldChg chg="addSp modSp new mod">
        <pc:chgData name="如歌 流年" userId="c119513d701b0c44" providerId="LiveId" clId="{74FB900A-A270-414A-8BEA-EC1660A95662}" dt="2025-12-24T03:14:51.806" v="89" actId="1076"/>
        <pc:sldMkLst>
          <pc:docMk/>
          <pc:sldMk cId="3188551793" sldId="268"/>
        </pc:sldMkLst>
        <pc:spChg chg="mod">
          <ac:chgData name="如歌 流年" userId="c119513d701b0c44" providerId="LiveId" clId="{74FB900A-A270-414A-8BEA-EC1660A95662}" dt="2025-12-24T03:14:30.306" v="84" actId="20577"/>
          <ac:spMkLst>
            <pc:docMk/>
            <pc:sldMk cId="3188551793" sldId="268"/>
            <ac:spMk id="3" creationId="{6452B20F-26BD-A399-2BE1-D372A8C25195}"/>
          </ac:spMkLst>
        </pc:spChg>
        <pc:picChg chg="add mod">
          <ac:chgData name="如歌 流年" userId="c119513d701b0c44" providerId="LiveId" clId="{74FB900A-A270-414A-8BEA-EC1660A95662}" dt="2025-12-24T03:14:51.806" v="89" actId="1076"/>
          <ac:picMkLst>
            <pc:docMk/>
            <pc:sldMk cId="3188551793" sldId="268"/>
            <ac:picMk id="4" creationId="{FA9E4C1F-5E31-305B-7F91-3A940CC9D773}"/>
          </ac:picMkLst>
        </pc:picChg>
      </pc:sldChg>
    </pc:docChg>
  </pc:docChgLst>
  <pc:docChgLst>
    <pc:chgData name="如歌 流年" userId="c119513d701b0c44" providerId="LiveId" clId="{9F8597CA-C07D-4B0C-9C21-8F3266DB08D0}"/>
    <pc:docChg chg="undo custSel addSld delSld modSld">
      <pc:chgData name="如歌 流年" userId="c119513d701b0c44" providerId="LiveId" clId="{9F8597CA-C07D-4B0C-9C21-8F3266DB08D0}" dt="2026-01-06T16:01:24.324" v="857" actId="1076"/>
      <pc:docMkLst>
        <pc:docMk/>
      </pc:docMkLst>
      <pc:sldChg chg="modSp mod">
        <pc:chgData name="如歌 流年" userId="c119513d701b0c44" providerId="LiveId" clId="{9F8597CA-C07D-4B0C-9C21-8F3266DB08D0}" dt="2025-12-31T03:00:39.365" v="540" actId="255"/>
        <pc:sldMkLst>
          <pc:docMk/>
          <pc:sldMk cId="724347192" sldId="256"/>
        </pc:sldMkLst>
        <pc:spChg chg="mod">
          <ac:chgData name="如歌 流年" userId="c119513d701b0c44" providerId="LiveId" clId="{9F8597CA-C07D-4B0C-9C21-8F3266DB08D0}" dt="2025-12-31T03:00:32.917" v="539" actId="14100"/>
          <ac:spMkLst>
            <pc:docMk/>
            <pc:sldMk cId="724347192" sldId="256"/>
            <ac:spMk id="2" creationId="{1A02CD3C-A3BA-7A3F-CF14-60D94F338286}"/>
          </ac:spMkLst>
        </pc:spChg>
        <pc:spChg chg="mod">
          <ac:chgData name="如歌 流年" userId="c119513d701b0c44" providerId="LiveId" clId="{9F8597CA-C07D-4B0C-9C21-8F3266DB08D0}" dt="2025-12-31T03:00:39.365" v="540" actId="255"/>
          <ac:spMkLst>
            <pc:docMk/>
            <pc:sldMk cId="724347192" sldId="256"/>
            <ac:spMk id="3" creationId="{7B56D72E-737E-B90D-457F-D06736376394}"/>
          </ac:spMkLst>
        </pc:spChg>
      </pc:sldChg>
      <pc:sldChg chg="addSp delSp modSp mod">
        <pc:chgData name="如歌 流年" userId="c119513d701b0c44" providerId="LiveId" clId="{9F8597CA-C07D-4B0C-9C21-8F3266DB08D0}" dt="2025-12-31T03:02:40.149" v="607" actId="20577"/>
        <pc:sldMkLst>
          <pc:docMk/>
          <pc:sldMk cId="4197216919" sldId="258"/>
        </pc:sldMkLst>
        <pc:spChg chg="mod">
          <ac:chgData name="如歌 流年" userId="c119513d701b0c44" providerId="LiveId" clId="{9F8597CA-C07D-4B0C-9C21-8F3266DB08D0}" dt="2025-12-31T03:02:40.149" v="607" actId="20577"/>
          <ac:spMkLst>
            <pc:docMk/>
            <pc:sldMk cId="4197216919" sldId="258"/>
            <ac:spMk id="2" creationId="{A6EEF78B-9C39-04FF-3058-C274FBCB9875}"/>
          </ac:spMkLst>
        </pc:spChg>
        <pc:spChg chg="mod">
          <ac:chgData name="如歌 流年" userId="c119513d701b0c44" providerId="LiveId" clId="{9F8597CA-C07D-4B0C-9C21-8F3266DB08D0}" dt="2025-12-31T02:59:02.656" v="457" actId="1076"/>
          <ac:spMkLst>
            <pc:docMk/>
            <pc:sldMk cId="4197216919" sldId="258"/>
            <ac:spMk id="5" creationId="{E2061726-77E6-EC21-C874-B64067AE889F}"/>
          </ac:spMkLst>
        </pc:spChg>
        <pc:spChg chg="add mod">
          <ac:chgData name="如歌 流年" userId="c119513d701b0c44" providerId="LiveId" clId="{9F8597CA-C07D-4B0C-9C21-8F3266DB08D0}" dt="2025-12-31T02:59:17.475" v="461" actId="1076"/>
          <ac:spMkLst>
            <pc:docMk/>
            <pc:sldMk cId="4197216919" sldId="258"/>
            <ac:spMk id="7" creationId="{9FFC28B1-9AF7-012F-31FC-F139D567C063}"/>
          </ac:spMkLst>
        </pc:spChg>
        <pc:picChg chg="add mod">
          <ac:chgData name="如歌 流年" userId="c119513d701b0c44" providerId="LiveId" clId="{9F8597CA-C07D-4B0C-9C21-8F3266DB08D0}" dt="2025-12-31T03:02:34.590" v="595" actId="1076"/>
          <ac:picMkLst>
            <pc:docMk/>
            <pc:sldMk cId="4197216919" sldId="258"/>
            <ac:picMk id="4" creationId="{43D7D93E-9558-6B17-6B34-628E77187C7B}"/>
          </ac:picMkLst>
        </pc:picChg>
      </pc:sldChg>
      <pc:sldChg chg="modSp mod">
        <pc:chgData name="如歌 流年" userId="c119513d701b0c44" providerId="LiveId" clId="{9F8597CA-C07D-4B0C-9C21-8F3266DB08D0}" dt="2025-12-31T03:02:59.308" v="612" actId="1076"/>
        <pc:sldMkLst>
          <pc:docMk/>
          <pc:sldMk cId="1608634857" sldId="259"/>
        </pc:sldMkLst>
        <pc:spChg chg="mod">
          <ac:chgData name="如歌 流年" userId="c119513d701b0c44" providerId="LiveId" clId="{9F8597CA-C07D-4B0C-9C21-8F3266DB08D0}" dt="2025-12-31T03:02:49.663" v="608" actId="20578"/>
          <ac:spMkLst>
            <pc:docMk/>
            <pc:sldMk cId="1608634857" sldId="259"/>
            <ac:spMk id="2" creationId="{3A7919C0-6ACD-F202-24BF-83C9432DDB87}"/>
          </ac:spMkLst>
        </pc:spChg>
        <pc:spChg chg="mod">
          <ac:chgData name="如歌 流年" userId="c119513d701b0c44" providerId="LiveId" clId="{9F8597CA-C07D-4B0C-9C21-8F3266DB08D0}" dt="2025-12-31T03:02:57.038" v="611" actId="1076"/>
          <ac:spMkLst>
            <pc:docMk/>
            <pc:sldMk cId="1608634857" sldId="259"/>
            <ac:spMk id="3" creationId="{2AF21DDC-6642-2BCB-C890-82F5FA39BDAA}"/>
          </ac:spMkLst>
        </pc:spChg>
        <pc:picChg chg="mod">
          <ac:chgData name="如歌 流年" userId="c119513d701b0c44" providerId="LiveId" clId="{9F8597CA-C07D-4B0C-9C21-8F3266DB08D0}" dt="2025-12-31T03:02:59.308" v="612" actId="1076"/>
          <ac:picMkLst>
            <pc:docMk/>
            <pc:sldMk cId="1608634857" sldId="259"/>
            <ac:picMk id="5" creationId="{B07E63A1-DD29-CF84-3745-82AEC5BC8EAB}"/>
          </ac:picMkLst>
        </pc:picChg>
      </pc:sldChg>
      <pc:sldChg chg="addSp delSp modSp mod">
        <pc:chgData name="如歌 流年" userId="c119513d701b0c44" providerId="LiveId" clId="{9F8597CA-C07D-4B0C-9C21-8F3266DB08D0}" dt="2025-12-31T02:54:02.743" v="436" actId="1076"/>
        <pc:sldMkLst>
          <pc:docMk/>
          <pc:sldMk cId="3462475713" sldId="260"/>
        </pc:sldMkLst>
        <pc:spChg chg="mod">
          <ac:chgData name="如歌 流年" userId="c119513d701b0c44" providerId="LiveId" clId="{9F8597CA-C07D-4B0C-9C21-8F3266DB08D0}" dt="2025-12-30T14:59:26.401" v="262" actId="20577"/>
          <ac:spMkLst>
            <pc:docMk/>
            <pc:sldMk cId="3462475713" sldId="260"/>
            <ac:spMk id="6" creationId="{7AE2E2D9-8A88-C4A6-4F5E-82B0EB68AC24}"/>
          </ac:spMkLst>
        </pc:spChg>
        <pc:spChg chg="mod">
          <ac:chgData name="如歌 流年" userId="c119513d701b0c44" providerId="LiveId" clId="{9F8597CA-C07D-4B0C-9C21-8F3266DB08D0}" dt="2025-12-30T14:58:30.446" v="192" actId="21"/>
          <ac:spMkLst>
            <pc:docMk/>
            <pc:sldMk cId="3462475713" sldId="260"/>
            <ac:spMk id="8" creationId="{E129824F-4D6A-4D7C-09DB-4703D719D056}"/>
          </ac:spMkLst>
        </pc:spChg>
        <pc:picChg chg="add mod">
          <ac:chgData name="如歌 流年" userId="c119513d701b0c44" providerId="LiveId" clId="{9F8597CA-C07D-4B0C-9C21-8F3266DB08D0}" dt="2025-12-31T02:54:02.743" v="436" actId="1076"/>
          <ac:picMkLst>
            <pc:docMk/>
            <pc:sldMk cId="3462475713" sldId="260"/>
            <ac:picMk id="3" creationId="{BC3EF3A3-EBDC-1EE3-5A80-6883A2B61D70}"/>
          </ac:picMkLst>
        </pc:picChg>
      </pc:sldChg>
      <pc:sldChg chg="addSp delSp modSp mod">
        <pc:chgData name="如歌 流年" userId="c119513d701b0c44" providerId="LiveId" clId="{9F8597CA-C07D-4B0C-9C21-8F3266DB08D0}" dt="2025-12-30T15:44:17.407" v="380" actId="478"/>
        <pc:sldMkLst>
          <pc:docMk/>
          <pc:sldMk cId="1740510175" sldId="261"/>
        </pc:sldMkLst>
        <pc:spChg chg="add mod">
          <ac:chgData name="如歌 流年" userId="c119513d701b0c44" providerId="LiveId" clId="{9F8597CA-C07D-4B0C-9C21-8F3266DB08D0}" dt="2025-12-30T14:10:43.538" v="69" actId="20577"/>
          <ac:spMkLst>
            <pc:docMk/>
            <pc:sldMk cId="1740510175" sldId="261"/>
            <ac:spMk id="3" creationId="{F6467687-CFDF-31C0-B1BA-7BE5D2E6FA57}"/>
          </ac:spMkLst>
        </pc:spChg>
        <pc:spChg chg="mod">
          <ac:chgData name="如歌 流年" userId="c119513d701b0c44" providerId="LiveId" clId="{9F8597CA-C07D-4B0C-9C21-8F3266DB08D0}" dt="2025-12-30T14:19:38.746" v="87" actId="20577"/>
          <ac:spMkLst>
            <pc:docMk/>
            <pc:sldMk cId="1740510175" sldId="261"/>
            <ac:spMk id="6" creationId="{7F49AC0B-EF62-112F-085C-504B9F4ADA36}"/>
          </ac:spMkLst>
        </pc:spChg>
        <pc:picChg chg="add mod">
          <ac:chgData name="如歌 流年" userId="c119513d701b0c44" providerId="LiveId" clId="{9F8597CA-C07D-4B0C-9C21-8F3266DB08D0}" dt="2025-12-30T14:20:56.525" v="115" actId="1076"/>
          <ac:picMkLst>
            <pc:docMk/>
            <pc:sldMk cId="1740510175" sldId="261"/>
            <ac:picMk id="8" creationId="{057A7FE2-6E6C-D517-4C4C-1DABA9E5CBA4}"/>
          </ac:picMkLst>
        </pc:picChg>
      </pc:sldChg>
      <pc:sldChg chg="delSp modSp del mod">
        <pc:chgData name="如歌 流年" userId="c119513d701b0c44" providerId="LiveId" clId="{9F8597CA-C07D-4B0C-9C21-8F3266DB08D0}" dt="2025-12-30T14:59:57.272" v="273" actId="47"/>
        <pc:sldMkLst>
          <pc:docMk/>
          <pc:sldMk cId="3989046740" sldId="262"/>
        </pc:sldMkLst>
      </pc:sldChg>
      <pc:sldChg chg="addSp modSp mod">
        <pc:chgData name="如歌 流年" userId="c119513d701b0c44" providerId="LiveId" clId="{9F8597CA-C07D-4B0C-9C21-8F3266DB08D0}" dt="2025-12-30T15:01:14.338" v="343" actId="1076"/>
        <pc:sldMkLst>
          <pc:docMk/>
          <pc:sldMk cId="2243583055" sldId="263"/>
        </pc:sldMkLst>
        <pc:spChg chg="mod">
          <ac:chgData name="如歌 流年" userId="c119513d701b0c44" providerId="LiveId" clId="{9F8597CA-C07D-4B0C-9C21-8F3266DB08D0}" dt="2025-12-30T15:00:59.764" v="338" actId="20577"/>
          <ac:spMkLst>
            <pc:docMk/>
            <pc:sldMk cId="2243583055" sldId="263"/>
            <ac:spMk id="3" creationId="{1FD18FB6-AB46-950C-7707-0C6CF7D8904A}"/>
          </ac:spMkLst>
        </pc:spChg>
        <pc:picChg chg="mod">
          <ac:chgData name="如歌 流年" userId="c119513d701b0c44" providerId="LiveId" clId="{9F8597CA-C07D-4B0C-9C21-8F3266DB08D0}" dt="2025-12-30T15:01:12.347" v="342" actId="1076"/>
          <ac:picMkLst>
            <pc:docMk/>
            <pc:sldMk cId="2243583055" sldId="263"/>
            <ac:picMk id="4" creationId="{37248B28-6A3F-2652-6BC3-A1D709A467F7}"/>
          </ac:picMkLst>
        </pc:picChg>
        <pc:picChg chg="add mod">
          <ac:chgData name="如歌 流年" userId="c119513d701b0c44" providerId="LiveId" clId="{9F8597CA-C07D-4B0C-9C21-8F3266DB08D0}" dt="2025-12-30T15:01:14.338" v="343" actId="1076"/>
          <ac:picMkLst>
            <pc:docMk/>
            <pc:sldMk cId="2243583055" sldId="263"/>
            <ac:picMk id="5" creationId="{3B4A69A6-F1D4-CE31-C63B-7CE8703B70DE}"/>
          </ac:picMkLst>
        </pc:picChg>
      </pc:sldChg>
      <pc:sldChg chg="delSp modSp del mod">
        <pc:chgData name="如歌 流年" userId="c119513d701b0c44" providerId="LiveId" clId="{9F8597CA-C07D-4B0C-9C21-8F3266DB08D0}" dt="2025-12-30T15:01:52.514" v="347" actId="47"/>
        <pc:sldMkLst>
          <pc:docMk/>
          <pc:sldMk cId="45072228" sldId="264"/>
        </pc:sldMkLst>
      </pc:sldChg>
      <pc:sldChg chg="modSp mod">
        <pc:chgData name="如歌 流年" userId="c119513d701b0c44" providerId="LiveId" clId="{9F8597CA-C07D-4B0C-9C21-8F3266DB08D0}" dt="2025-12-30T15:02:09.557" v="351" actId="6549"/>
        <pc:sldMkLst>
          <pc:docMk/>
          <pc:sldMk cId="2193103810" sldId="265"/>
        </pc:sldMkLst>
        <pc:spChg chg="mod">
          <ac:chgData name="如歌 流年" userId="c119513d701b0c44" providerId="LiveId" clId="{9F8597CA-C07D-4B0C-9C21-8F3266DB08D0}" dt="2025-12-30T15:01:58.618" v="348" actId="20578"/>
          <ac:spMkLst>
            <pc:docMk/>
            <pc:sldMk cId="2193103810" sldId="265"/>
            <ac:spMk id="2" creationId="{C33399B3-C444-5B01-8340-9ECECA6E964B}"/>
          </ac:spMkLst>
        </pc:spChg>
        <pc:spChg chg="mod">
          <ac:chgData name="如歌 流年" userId="c119513d701b0c44" providerId="LiveId" clId="{9F8597CA-C07D-4B0C-9C21-8F3266DB08D0}" dt="2025-12-30T15:02:09.557" v="351" actId="6549"/>
          <ac:spMkLst>
            <pc:docMk/>
            <pc:sldMk cId="2193103810" sldId="265"/>
            <ac:spMk id="4" creationId="{9F2EE65B-107F-FAEB-B71D-AF15E570B9AE}"/>
          </ac:spMkLst>
        </pc:spChg>
      </pc:sldChg>
      <pc:sldChg chg="addSp delSp modSp mod">
        <pc:chgData name="如歌 流年" userId="c119513d701b0c44" providerId="LiveId" clId="{9F8597CA-C07D-4B0C-9C21-8F3266DB08D0}" dt="2025-12-31T03:03:13.657" v="613" actId="20578"/>
        <pc:sldMkLst>
          <pc:docMk/>
          <pc:sldMk cId="1728811100" sldId="266"/>
        </pc:sldMkLst>
        <pc:spChg chg="mod">
          <ac:chgData name="如歌 流年" userId="c119513d701b0c44" providerId="LiveId" clId="{9F8597CA-C07D-4B0C-9C21-8F3266DB08D0}" dt="2025-12-31T03:03:13.657" v="613" actId="20578"/>
          <ac:spMkLst>
            <pc:docMk/>
            <pc:sldMk cId="1728811100" sldId="266"/>
            <ac:spMk id="2" creationId="{8C6ACB5B-479E-D9A9-9E50-73C50F95EC89}"/>
          </ac:spMkLst>
        </pc:spChg>
        <pc:picChg chg="add mod">
          <ac:chgData name="如歌 流年" userId="c119513d701b0c44" providerId="LiveId" clId="{9F8597CA-C07D-4B0C-9C21-8F3266DB08D0}" dt="2025-12-30T15:34:39.470" v="357" actId="1076"/>
          <ac:picMkLst>
            <pc:docMk/>
            <pc:sldMk cId="1728811100" sldId="266"/>
            <ac:picMk id="3" creationId="{4AD4E9D1-C0C4-5900-4A49-20456D136352}"/>
          </ac:picMkLst>
        </pc:picChg>
        <pc:picChg chg="mod">
          <ac:chgData name="如歌 流年" userId="c119513d701b0c44" providerId="LiveId" clId="{9F8597CA-C07D-4B0C-9C21-8F3266DB08D0}" dt="2025-12-30T15:34:38.069" v="356" actId="14100"/>
          <ac:picMkLst>
            <pc:docMk/>
            <pc:sldMk cId="1728811100" sldId="266"/>
            <ac:picMk id="7" creationId="{7C5DFE88-507B-F92A-BBB0-4A7C244AB2A4}"/>
          </ac:picMkLst>
        </pc:picChg>
      </pc:sldChg>
      <pc:sldChg chg="addSp delSp modSp mod">
        <pc:chgData name="如歌 流年" userId="c119513d701b0c44" providerId="LiveId" clId="{9F8597CA-C07D-4B0C-9C21-8F3266DB08D0}" dt="2025-12-31T03:03:23.938" v="614" actId="20578"/>
        <pc:sldMkLst>
          <pc:docMk/>
          <pc:sldMk cId="4152538405" sldId="267"/>
        </pc:sldMkLst>
        <pc:spChg chg="mod">
          <ac:chgData name="如歌 流年" userId="c119513d701b0c44" providerId="LiveId" clId="{9F8597CA-C07D-4B0C-9C21-8F3266DB08D0}" dt="2025-12-31T03:03:23.938" v="614" actId="20578"/>
          <ac:spMkLst>
            <pc:docMk/>
            <pc:sldMk cId="4152538405" sldId="267"/>
            <ac:spMk id="2" creationId="{E5998CC0-E58F-6E84-2469-F2D7A3F64E9B}"/>
          </ac:spMkLst>
        </pc:spChg>
        <pc:spChg chg="mod">
          <ac:chgData name="如歌 流年" userId="c119513d701b0c44" providerId="LiveId" clId="{9F8597CA-C07D-4B0C-9C21-8F3266DB08D0}" dt="2025-12-30T15:35:31.752" v="375" actId="20577"/>
          <ac:spMkLst>
            <pc:docMk/>
            <pc:sldMk cId="4152538405" sldId="267"/>
            <ac:spMk id="3" creationId="{A048E8E3-AAFA-7FD2-7D13-727FC33E6F84}"/>
          </ac:spMkLst>
        </pc:spChg>
        <pc:picChg chg="mod">
          <ac:chgData name="如歌 流年" userId="c119513d701b0c44" providerId="LiveId" clId="{9F8597CA-C07D-4B0C-9C21-8F3266DB08D0}" dt="2025-12-30T15:35:32.782" v="376" actId="1076"/>
          <ac:picMkLst>
            <pc:docMk/>
            <pc:sldMk cId="4152538405" sldId="267"/>
            <ac:picMk id="5" creationId="{DAAE87DD-1960-B671-EFE6-356AFD10473E}"/>
          </ac:picMkLst>
        </pc:picChg>
        <pc:picChg chg="add mod">
          <ac:chgData name="如歌 流年" userId="c119513d701b0c44" providerId="LiveId" clId="{9F8597CA-C07D-4B0C-9C21-8F3266DB08D0}" dt="2025-12-30T15:35:34.093" v="377" actId="1076"/>
          <ac:picMkLst>
            <pc:docMk/>
            <pc:sldMk cId="4152538405" sldId="267"/>
            <ac:picMk id="6" creationId="{649F2649-6F34-4F74-D4A2-21EEF9DA1F92}"/>
          </ac:picMkLst>
        </pc:picChg>
      </pc:sldChg>
      <pc:sldChg chg="modSp mod">
        <pc:chgData name="如歌 流年" userId="c119513d701b0c44" providerId="LiveId" clId="{9F8597CA-C07D-4B0C-9C21-8F3266DB08D0}" dt="2026-01-06T14:59:16.878" v="629" actId="14100"/>
        <pc:sldMkLst>
          <pc:docMk/>
          <pc:sldMk cId="3188551793" sldId="268"/>
        </pc:sldMkLst>
        <pc:spChg chg="mod">
          <ac:chgData name="如歌 流年" userId="c119513d701b0c44" providerId="LiveId" clId="{9F8597CA-C07D-4B0C-9C21-8F3266DB08D0}" dt="2025-12-31T03:03:31.437" v="628" actId="20577"/>
          <ac:spMkLst>
            <pc:docMk/>
            <pc:sldMk cId="3188551793" sldId="268"/>
            <ac:spMk id="2" creationId="{9CF10350-ACD1-97C2-DBD3-CCB9EA17429C}"/>
          </ac:spMkLst>
        </pc:spChg>
        <pc:spChg chg="mod">
          <ac:chgData name="如歌 流年" userId="c119513d701b0c44" providerId="LiveId" clId="{9F8597CA-C07D-4B0C-9C21-8F3266DB08D0}" dt="2025-12-30T15:35:41.711" v="378" actId="255"/>
          <ac:spMkLst>
            <pc:docMk/>
            <pc:sldMk cId="3188551793" sldId="268"/>
            <ac:spMk id="3" creationId="{6452B20F-26BD-A399-2BE1-D372A8C25195}"/>
          </ac:spMkLst>
        </pc:spChg>
        <pc:picChg chg="mod">
          <ac:chgData name="如歌 流年" userId="c119513d701b0c44" providerId="LiveId" clId="{9F8597CA-C07D-4B0C-9C21-8F3266DB08D0}" dt="2026-01-06T14:59:16.878" v="629" actId="14100"/>
          <ac:picMkLst>
            <pc:docMk/>
            <pc:sldMk cId="3188551793" sldId="268"/>
            <ac:picMk id="4" creationId="{FA9E4C1F-5E31-305B-7F91-3A940CC9D773}"/>
          </ac:picMkLst>
        </pc:picChg>
      </pc:sldChg>
      <pc:sldChg chg="addSp modSp new mod">
        <pc:chgData name="如歌 流年" userId="c119513d701b0c44" providerId="LiveId" clId="{9F8597CA-C07D-4B0C-9C21-8F3266DB08D0}" dt="2025-12-30T14:24:34.857" v="138" actId="1076"/>
        <pc:sldMkLst>
          <pc:docMk/>
          <pc:sldMk cId="236413758" sldId="269"/>
        </pc:sldMkLst>
        <pc:spChg chg="mod">
          <ac:chgData name="如歌 流年" userId="c119513d701b0c44" providerId="LiveId" clId="{9F8597CA-C07D-4B0C-9C21-8F3266DB08D0}" dt="2025-12-30T14:20:36.789" v="102" actId="27636"/>
          <ac:spMkLst>
            <pc:docMk/>
            <pc:sldMk cId="236413758" sldId="269"/>
            <ac:spMk id="2" creationId="{42C93EC4-3F0A-F6E5-BCBA-897D61997A8D}"/>
          </ac:spMkLst>
        </pc:spChg>
        <pc:spChg chg="mod">
          <ac:chgData name="如歌 流年" userId="c119513d701b0c44" providerId="LiveId" clId="{9F8597CA-C07D-4B0C-9C21-8F3266DB08D0}" dt="2025-12-30T14:21:12.853" v="135" actId="20577"/>
          <ac:spMkLst>
            <pc:docMk/>
            <pc:sldMk cId="236413758" sldId="269"/>
            <ac:spMk id="3" creationId="{C9294253-6A86-0E6D-C21C-A8AD63E95062}"/>
          </ac:spMkLst>
        </pc:spChg>
        <pc:picChg chg="add mod">
          <ac:chgData name="如歌 流年" userId="c119513d701b0c44" providerId="LiveId" clId="{9F8597CA-C07D-4B0C-9C21-8F3266DB08D0}" dt="2025-12-30T14:24:34.857" v="138" actId="1076"/>
          <ac:picMkLst>
            <pc:docMk/>
            <pc:sldMk cId="236413758" sldId="269"/>
            <ac:picMk id="9" creationId="{18D63F07-A044-020D-C795-08ACEF1CBA12}"/>
          </ac:picMkLst>
        </pc:picChg>
      </pc:sldChg>
      <pc:sldChg chg="addSp delSp modSp new mod">
        <pc:chgData name="如歌 流年" userId="c119513d701b0c44" providerId="LiveId" clId="{9F8597CA-C07D-4B0C-9C21-8F3266DB08D0}" dt="2025-12-30T15:59:46.233" v="432" actId="20577"/>
        <pc:sldMkLst>
          <pc:docMk/>
          <pc:sldMk cId="3615267116" sldId="270"/>
        </pc:sldMkLst>
        <pc:spChg chg="mod">
          <ac:chgData name="如歌 流年" userId="c119513d701b0c44" providerId="LiveId" clId="{9F8597CA-C07D-4B0C-9C21-8F3266DB08D0}" dt="2025-12-30T15:59:46.233" v="432" actId="20577"/>
          <ac:spMkLst>
            <pc:docMk/>
            <pc:sldMk cId="3615267116" sldId="270"/>
            <ac:spMk id="2" creationId="{B3F883F9-5E3F-D1D1-ED36-80766EA7012B}"/>
          </ac:spMkLst>
        </pc:spChg>
        <pc:picChg chg="add mod">
          <ac:chgData name="如歌 流年" userId="c119513d701b0c44" providerId="LiveId" clId="{9F8597CA-C07D-4B0C-9C21-8F3266DB08D0}" dt="2025-12-30T15:59:37.550" v="394" actId="1076"/>
          <ac:picMkLst>
            <pc:docMk/>
            <pc:sldMk cId="3615267116" sldId="270"/>
            <ac:picMk id="4" creationId="{42B29C24-EA39-4D66-66A4-A5BCA4736FC9}"/>
          </ac:picMkLst>
        </pc:picChg>
      </pc:sldChg>
      <pc:sldChg chg="modSp new mod">
        <pc:chgData name="如歌 流年" userId="c119513d701b0c44" providerId="LiveId" clId="{9F8597CA-C07D-4B0C-9C21-8F3266DB08D0}" dt="2025-12-31T03:02:00.470" v="594" actId="20577"/>
        <pc:sldMkLst>
          <pc:docMk/>
          <pc:sldMk cId="3119707678" sldId="271"/>
        </pc:sldMkLst>
        <pc:spChg chg="mod">
          <ac:chgData name="如歌 流年" userId="c119513d701b0c44" providerId="LiveId" clId="{9F8597CA-C07D-4B0C-9C21-8F3266DB08D0}" dt="2025-12-31T03:01:36.726" v="586" actId="20577"/>
          <ac:spMkLst>
            <pc:docMk/>
            <pc:sldMk cId="3119707678" sldId="271"/>
            <ac:spMk id="2" creationId="{E6643C0C-AB68-E98B-8F63-77AD29812D21}"/>
          </ac:spMkLst>
        </pc:spChg>
        <pc:spChg chg="mod">
          <ac:chgData name="如歌 流年" userId="c119513d701b0c44" providerId="LiveId" clId="{9F8597CA-C07D-4B0C-9C21-8F3266DB08D0}" dt="2025-12-31T03:02:00.470" v="594" actId="20577"/>
          <ac:spMkLst>
            <pc:docMk/>
            <pc:sldMk cId="3119707678" sldId="271"/>
            <ac:spMk id="3" creationId="{6E8F21CE-7D7C-5F60-C2E4-F451788A8DD5}"/>
          </ac:spMkLst>
        </pc:spChg>
      </pc:sldChg>
      <pc:sldChg chg="addSp delSp modSp new mod">
        <pc:chgData name="如歌 流年" userId="c119513d701b0c44" providerId="LiveId" clId="{9F8597CA-C07D-4B0C-9C21-8F3266DB08D0}" dt="2026-01-06T15:36:08.737" v="695" actId="1076"/>
        <pc:sldMkLst>
          <pc:docMk/>
          <pc:sldMk cId="260675265" sldId="272"/>
        </pc:sldMkLst>
        <pc:spChg chg="del">
          <ac:chgData name="如歌 流年" userId="c119513d701b0c44" providerId="LiveId" clId="{9F8597CA-C07D-4B0C-9C21-8F3266DB08D0}" dt="2026-01-06T15:01:02.650" v="633" actId="478"/>
          <ac:spMkLst>
            <pc:docMk/>
            <pc:sldMk cId="260675265" sldId="272"/>
            <ac:spMk id="2" creationId="{F7D269A2-05F6-1E21-1738-04CAECC2C5B7}"/>
          </ac:spMkLst>
        </pc:spChg>
        <pc:spChg chg="mod">
          <ac:chgData name="如歌 流年" userId="c119513d701b0c44" providerId="LiveId" clId="{9F8597CA-C07D-4B0C-9C21-8F3266DB08D0}" dt="2026-01-06T15:36:06.596" v="694" actId="20577"/>
          <ac:spMkLst>
            <pc:docMk/>
            <pc:sldMk cId="260675265" sldId="272"/>
            <ac:spMk id="3" creationId="{D9F061FD-1F7E-0C9D-FA8A-A0D0B4522CE9}"/>
          </ac:spMkLst>
        </pc:spChg>
        <pc:picChg chg="add mod">
          <ac:chgData name="如歌 流年" userId="c119513d701b0c44" providerId="LiveId" clId="{9F8597CA-C07D-4B0C-9C21-8F3266DB08D0}" dt="2026-01-06T15:36:08.737" v="695" actId="1076"/>
          <ac:picMkLst>
            <pc:docMk/>
            <pc:sldMk cId="260675265" sldId="272"/>
            <ac:picMk id="4" creationId="{35D128FB-E5A2-B444-6DA1-24C545E60225}"/>
          </ac:picMkLst>
        </pc:picChg>
        <pc:picChg chg="add mod">
          <ac:chgData name="如歌 流年" userId="c119513d701b0c44" providerId="LiveId" clId="{9F8597CA-C07D-4B0C-9C21-8F3266DB08D0}" dt="2026-01-06T15:35:47.521" v="682" actId="1076"/>
          <ac:picMkLst>
            <pc:docMk/>
            <pc:sldMk cId="260675265" sldId="272"/>
            <ac:picMk id="5" creationId="{53B68E45-6272-98EC-358F-83E26D37D786}"/>
          </ac:picMkLst>
        </pc:picChg>
      </pc:sldChg>
      <pc:sldChg chg="modSp new mod">
        <pc:chgData name="如歌 流年" userId="c119513d701b0c44" providerId="LiveId" clId="{9F8597CA-C07D-4B0C-9C21-8F3266DB08D0}" dt="2026-01-06T15:53:23.996" v="790" actId="255"/>
        <pc:sldMkLst>
          <pc:docMk/>
          <pc:sldMk cId="2606774714" sldId="273"/>
        </pc:sldMkLst>
        <pc:spChg chg="mod">
          <ac:chgData name="如歌 流年" userId="c119513d701b0c44" providerId="LiveId" clId="{9F8597CA-C07D-4B0C-9C21-8F3266DB08D0}" dt="2026-01-06T15:52:07.372" v="771" actId="20577"/>
          <ac:spMkLst>
            <pc:docMk/>
            <pc:sldMk cId="2606774714" sldId="273"/>
            <ac:spMk id="2" creationId="{A9438C24-08A5-1B49-38E7-86772BEBB753}"/>
          </ac:spMkLst>
        </pc:spChg>
        <pc:spChg chg="mod">
          <ac:chgData name="如歌 流年" userId="c119513d701b0c44" providerId="LiveId" clId="{9F8597CA-C07D-4B0C-9C21-8F3266DB08D0}" dt="2026-01-06T15:53:23.996" v="790" actId="255"/>
          <ac:spMkLst>
            <pc:docMk/>
            <pc:sldMk cId="2606774714" sldId="273"/>
            <ac:spMk id="3" creationId="{998AFE51-1A98-CDC0-737F-E70842870191}"/>
          </ac:spMkLst>
        </pc:spChg>
      </pc:sldChg>
      <pc:sldChg chg="addSp delSp modSp new mod">
        <pc:chgData name="如歌 流年" userId="c119513d701b0c44" providerId="LiveId" clId="{9F8597CA-C07D-4B0C-9C21-8F3266DB08D0}" dt="2026-01-06T16:01:24.324" v="857" actId="1076"/>
        <pc:sldMkLst>
          <pc:docMk/>
          <pc:sldMk cId="378654421" sldId="274"/>
        </pc:sldMkLst>
        <pc:spChg chg="del">
          <ac:chgData name="如歌 流年" userId="c119513d701b0c44" providerId="LiveId" clId="{9F8597CA-C07D-4B0C-9C21-8F3266DB08D0}" dt="2026-01-06T16:00:29.690" v="827" actId="478"/>
          <ac:spMkLst>
            <pc:docMk/>
            <pc:sldMk cId="378654421" sldId="274"/>
            <ac:spMk id="2" creationId="{FBBD34B9-684D-A238-C7DE-73A15906D994}"/>
          </ac:spMkLst>
        </pc:spChg>
        <pc:spChg chg="mod">
          <ac:chgData name="如歌 流年" userId="c119513d701b0c44" providerId="LiveId" clId="{9F8597CA-C07D-4B0C-9C21-8F3266DB08D0}" dt="2026-01-06T16:01:22.116" v="856" actId="20577"/>
          <ac:spMkLst>
            <pc:docMk/>
            <pc:sldMk cId="378654421" sldId="274"/>
            <ac:spMk id="3" creationId="{4F8565F1-B6E0-4830-7F95-CB8DC95DE522}"/>
          </ac:spMkLst>
        </pc:spChg>
        <pc:graphicFrameChg chg="add del mod">
          <ac:chgData name="如歌 流年" userId="c119513d701b0c44" providerId="LiveId" clId="{9F8597CA-C07D-4B0C-9C21-8F3266DB08D0}" dt="2026-01-06T15:55:23.500" v="796"/>
          <ac:graphicFrameMkLst>
            <pc:docMk/>
            <pc:sldMk cId="378654421" sldId="274"/>
            <ac:graphicFrameMk id="5" creationId="{511CA5F0-3F79-DD8C-53FE-C41A70290193}"/>
          </ac:graphicFrameMkLst>
        </pc:graphicFrameChg>
        <pc:picChg chg="add mod">
          <ac:chgData name="如歌 流年" userId="c119513d701b0c44" providerId="LiveId" clId="{9F8597CA-C07D-4B0C-9C21-8F3266DB08D0}" dt="2026-01-06T16:00:54.112" v="837" actId="1076"/>
          <ac:picMkLst>
            <pc:docMk/>
            <pc:sldMk cId="378654421" sldId="274"/>
            <ac:picMk id="4" creationId="{AEE817BB-4CFC-D73F-D49D-F5FCB8C30184}"/>
          </ac:picMkLst>
        </pc:picChg>
        <pc:picChg chg="add mod">
          <ac:chgData name="如歌 流年" userId="c119513d701b0c44" providerId="LiveId" clId="{9F8597CA-C07D-4B0C-9C21-8F3266DB08D0}" dt="2026-01-06T16:01:24.324" v="857" actId="1076"/>
          <ac:picMkLst>
            <pc:docMk/>
            <pc:sldMk cId="378654421" sldId="274"/>
            <ac:picMk id="6" creationId="{FB7AA429-8084-8BDE-AD32-598F8768D00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B2BA0F-B619-F9AB-765C-A47EE9EFC65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4539663-1135-D781-1B85-F12DE0D344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F20936E-0AA0-18D7-D2EE-AFC7A54DEF3F}"/>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5" name="页脚占位符 4">
            <a:extLst>
              <a:ext uri="{FF2B5EF4-FFF2-40B4-BE49-F238E27FC236}">
                <a16:creationId xmlns:a16="http://schemas.microsoft.com/office/drawing/2014/main" id="{F15997B4-D9A5-A8F3-B68E-36004E02C8D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D57432D-59C8-09EC-0CDD-2CCD79FE1FEA}"/>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2699879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1DEBAE-478C-5669-7FAE-8485159748A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3BA584F-5A88-5836-385B-FACB9B4C7A19}"/>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ECE6BEC-200D-8E87-1744-A73064D05C9F}"/>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5" name="页脚占位符 4">
            <a:extLst>
              <a:ext uri="{FF2B5EF4-FFF2-40B4-BE49-F238E27FC236}">
                <a16:creationId xmlns:a16="http://schemas.microsoft.com/office/drawing/2014/main" id="{4B151260-89E2-ADF9-17DE-6C158D67792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24B0E53-C37B-AF11-039E-42FF441DDBC0}"/>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1647167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B37C2E-A008-E72E-E40C-18C4FD2D272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0778F08-AF5F-60E6-6053-B5EC2F696A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0A672A64-0C3E-4AEC-D56F-302C7BE5267E}"/>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5" name="页脚占位符 4">
            <a:extLst>
              <a:ext uri="{FF2B5EF4-FFF2-40B4-BE49-F238E27FC236}">
                <a16:creationId xmlns:a16="http://schemas.microsoft.com/office/drawing/2014/main" id="{33BDC28E-F671-D15C-CC31-DF95DB2D6BB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C5DB9FA-373A-323A-DEC2-6821B099FE00}"/>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1637507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F68B6C-D4FC-3583-C38D-970FF558C23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DC551BF-BBCC-AE06-EF0A-D6B5D39BFF87}"/>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38B7392-75E2-949D-BCDA-9417FB821FBB}"/>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CD9AE8C-FB80-E635-D3A1-FFF818197CE2}"/>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6" name="页脚占位符 5">
            <a:extLst>
              <a:ext uri="{FF2B5EF4-FFF2-40B4-BE49-F238E27FC236}">
                <a16:creationId xmlns:a16="http://schemas.microsoft.com/office/drawing/2014/main" id="{5089D4EB-A2A8-165B-46A0-C5C5F27F9EF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A94EAFB-2E3D-AEDD-7F0F-EDC8E2E672FB}"/>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70933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4BD2F9-3AF9-3C33-4515-C943F3E8BB6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18BEA1A-336C-CCAB-76C0-4752517127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80F03D5-370A-04CA-D4CC-46A95178CE8A}"/>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0ED1DBB-42DA-156F-0EA1-934B44F49B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EA3F324-6684-38CC-2EF7-E7FDDD46D08B}"/>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396BD0D-3C41-C028-DA80-08834E3256F6}"/>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8" name="页脚占位符 7">
            <a:extLst>
              <a:ext uri="{FF2B5EF4-FFF2-40B4-BE49-F238E27FC236}">
                <a16:creationId xmlns:a16="http://schemas.microsoft.com/office/drawing/2014/main" id="{4DE2EB5B-1730-A06E-CB00-146B430AD42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A4CF5CA0-2FA7-F253-054F-577DFAA2D38E}"/>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4249307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AD5A61-13CE-1605-399D-58905FEC00E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6341D5C-C5B1-6176-683F-4539D97A32AB}"/>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4" name="页脚占位符 3">
            <a:extLst>
              <a:ext uri="{FF2B5EF4-FFF2-40B4-BE49-F238E27FC236}">
                <a16:creationId xmlns:a16="http://schemas.microsoft.com/office/drawing/2014/main" id="{83C9CF70-537C-5955-E08C-3F1E4313EE3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89B54C20-5549-F186-1033-10269B18E76C}"/>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275160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25B57C6-07AC-1722-9EBA-6150BAC16239}"/>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3" name="页脚占位符 2">
            <a:extLst>
              <a:ext uri="{FF2B5EF4-FFF2-40B4-BE49-F238E27FC236}">
                <a16:creationId xmlns:a16="http://schemas.microsoft.com/office/drawing/2014/main" id="{AFF013B0-52D8-4345-D33C-3A8F996E0D6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A6453CD-D215-7ECD-A95B-9FC8077322B6}"/>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1157299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6ADC5E-DFC5-92E2-F880-D1AA1371710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97A35B4-5D7D-39CF-E110-1B15CA12A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3CD57EB-A991-4859-158B-FE4B4D32AC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C6AF09C-A9A4-2486-4600-B824F5DE82D8}"/>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6" name="页脚占位符 5">
            <a:extLst>
              <a:ext uri="{FF2B5EF4-FFF2-40B4-BE49-F238E27FC236}">
                <a16:creationId xmlns:a16="http://schemas.microsoft.com/office/drawing/2014/main" id="{B49E91C9-BB1E-9C65-A97F-8B89220AC35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D69D5A3-E720-D73D-B4E1-B59917AFFAB2}"/>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116016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5AF0CB-75D8-A06B-7788-E1761000E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257B82C-859C-4128-57A3-EEC62A675F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32A3439-8239-0246-BC1A-108EFAA4EB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85E2207-EB59-C560-F102-DC1EFD7E7697}"/>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6" name="页脚占位符 5">
            <a:extLst>
              <a:ext uri="{FF2B5EF4-FFF2-40B4-BE49-F238E27FC236}">
                <a16:creationId xmlns:a16="http://schemas.microsoft.com/office/drawing/2014/main" id="{85612200-112A-A8C2-44EA-1651D012EC2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DCCE7D2-131E-FE28-0BBC-6A7FB4A77023}"/>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112591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B69D42-F0D8-A967-363D-AACF123FF2F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D9B0288-8058-D24F-6DF5-6B594A6A88F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6610060-2986-51E3-9178-84AE2EC7CC5B}"/>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5" name="页脚占位符 4">
            <a:extLst>
              <a:ext uri="{FF2B5EF4-FFF2-40B4-BE49-F238E27FC236}">
                <a16:creationId xmlns:a16="http://schemas.microsoft.com/office/drawing/2014/main" id="{69A73A06-293C-E61B-839A-C9601A5A297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7CB3C2E-6229-BE34-085F-D76AADA7431E}"/>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2300977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BCBE156-0883-4DE9-7DCE-51556C460F9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6FB49B6-D341-AC37-CC44-1D0BA792CC1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83040E5-72C3-446C-2C18-E05714755D78}"/>
              </a:ext>
            </a:extLst>
          </p:cNvPr>
          <p:cNvSpPr>
            <a:spLocks noGrp="1"/>
          </p:cNvSpPr>
          <p:nvPr>
            <p:ph type="dt" sz="half" idx="10"/>
          </p:nvPr>
        </p:nvSpPr>
        <p:spPr/>
        <p:txBody>
          <a:bodyPr/>
          <a:lstStyle/>
          <a:p>
            <a:fld id="{3DCC410F-8C5A-4229-A05F-52D928B8B2AD}" type="datetimeFigureOut">
              <a:rPr lang="zh-CN" altLang="en-US" smtClean="0"/>
              <a:t>2026/1/6</a:t>
            </a:fld>
            <a:endParaRPr lang="zh-CN" altLang="en-US"/>
          </a:p>
        </p:txBody>
      </p:sp>
      <p:sp>
        <p:nvSpPr>
          <p:cNvPr id="5" name="页脚占位符 4">
            <a:extLst>
              <a:ext uri="{FF2B5EF4-FFF2-40B4-BE49-F238E27FC236}">
                <a16:creationId xmlns:a16="http://schemas.microsoft.com/office/drawing/2014/main" id="{C5CD58F4-8BF1-4394-6E59-39DAF70F764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6B0CEE3-C85E-A82E-A4B9-E2A34CF55454}"/>
              </a:ext>
            </a:extLst>
          </p:cNvPr>
          <p:cNvSpPr>
            <a:spLocks noGrp="1"/>
          </p:cNvSpPr>
          <p:nvPr>
            <p:ph type="sldNum" sz="quarter" idx="12"/>
          </p:nvPr>
        </p:nvSpPr>
        <p:spPr/>
        <p:txBody>
          <a:body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1908382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F43553D-2BEC-AE4B-6415-6BB2053377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0FD9450-B9D4-70DF-A6AE-3FAB29B2B9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25D8193-0494-0008-0DCA-7D03314F1D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C410F-8C5A-4229-A05F-52D928B8B2AD}" type="datetimeFigureOut">
              <a:rPr lang="zh-CN" altLang="en-US" smtClean="0"/>
              <a:t>2026/1/6</a:t>
            </a:fld>
            <a:endParaRPr lang="zh-CN" altLang="en-US"/>
          </a:p>
        </p:txBody>
      </p:sp>
      <p:sp>
        <p:nvSpPr>
          <p:cNvPr id="5" name="页脚占位符 4">
            <a:extLst>
              <a:ext uri="{FF2B5EF4-FFF2-40B4-BE49-F238E27FC236}">
                <a16:creationId xmlns:a16="http://schemas.microsoft.com/office/drawing/2014/main" id="{1D3FFCE1-F199-86B0-8C97-FB33AEDDE7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FF4CE8F-6077-2CB0-D71C-F134F3EA70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02BEA-25D1-4952-95CC-C57EE3586B8A}" type="slidenum">
              <a:rPr lang="zh-CN" altLang="en-US" smtClean="0"/>
              <a:t>‹#›</a:t>
            </a:fld>
            <a:endParaRPr lang="zh-CN" altLang="en-US"/>
          </a:p>
        </p:txBody>
      </p:sp>
    </p:spTree>
    <p:extLst>
      <p:ext uri="{BB962C8B-B14F-4D97-AF65-F5344CB8AC3E}">
        <p14:creationId xmlns:p14="http://schemas.microsoft.com/office/powerpoint/2010/main" val="2580175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02CD3C-A3BA-7A3F-CF14-60D94F338286}"/>
              </a:ext>
            </a:extLst>
          </p:cNvPr>
          <p:cNvSpPr>
            <a:spLocks noGrp="1"/>
          </p:cNvSpPr>
          <p:nvPr>
            <p:ph type="ctrTitle"/>
          </p:nvPr>
        </p:nvSpPr>
        <p:spPr>
          <a:xfrm>
            <a:off x="547455" y="1041400"/>
            <a:ext cx="11410765" cy="2387600"/>
          </a:xfrm>
        </p:spPr>
        <p:txBody>
          <a:bodyPr>
            <a:normAutofit fontScale="90000"/>
          </a:bodyPr>
          <a:lstStyle/>
          <a:p>
            <a:r>
              <a:rPr lang="en-US" altLang="zh-CN" dirty="0"/>
              <a:t>RAPTOR</a:t>
            </a:r>
            <a:r>
              <a:rPr lang="zh-CN" altLang="zh-CN" dirty="0"/>
              <a:t>：递归摘要与树形检索的结合</a:t>
            </a:r>
            <a:br>
              <a:rPr lang="zh-CN" altLang="zh-CN" dirty="0"/>
            </a:br>
            <a:endParaRPr lang="zh-CN" altLang="en-US" dirty="0"/>
          </a:p>
        </p:txBody>
      </p:sp>
      <p:sp>
        <p:nvSpPr>
          <p:cNvPr id="3" name="副标题 2">
            <a:extLst>
              <a:ext uri="{FF2B5EF4-FFF2-40B4-BE49-F238E27FC236}">
                <a16:creationId xmlns:a16="http://schemas.microsoft.com/office/drawing/2014/main" id="{7B56D72E-737E-B90D-457F-D06736376394}"/>
              </a:ext>
            </a:extLst>
          </p:cNvPr>
          <p:cNvSpPr>
            <a:spLocks noGrp="1"/>
          </p:cNvSpPr>
          <p:nvPr>
            <p:ph type="subTitle" idx="1"/>
          </p:nvPr>
        </p:nvSpPr>
        <p:spPr>
          <a:xfrm>
            <a:off x="1648287" y="3089429"/>
            <a:ext cx="9144000" cy="2076296"/>
          </a:xfrm>
        </p:spPr>
        <p:txBody>
          <a:bodyPr>
            <a:normAutofit/>
          </a:bodyPr>
          <a:lstStyle/>
          <a:p>
            <a:r>
              <a:rPr lang="zh-CN" altLang="en-US" sz="3600" dirty="0"/>
              <a:t>基于聚类构造树和查询树的方法</a:t>
            </a:r>
          </a:p>
        </p:txBody>
      </p:sp>
    </p:spTree>
    <p:extLst>
      <p:ext uri="{BB962C8B-B14F-4D97-AF65-F5344CB8AC3E}">
        <p14:creationId xmlns:p14="http://schemas.microsoft.com/office/powerpoint/2010/main" val="724347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643C0C-AB68-E98B-8F63-77AD29812D21}"/>
              </a:ext>
            </a:extLst>
          </p:cNvPr>
          <p:cNvSpPr>
            <a:spLocks noGrp="1"/>
          </p:cNvSpPr>
          <p:nvPr>
            <p:ph type="title"/>
          </p:nvPr>
        </p:nvSpPr>
        <p:spPr/>
        <p:txBody>
          <a:bodyPr/>
          <a:lstStyle/>
          <a:p>
            <a:r>
              <a:rPr lang="zh-CN" altLang="en-US" dirty="0"/>
              <a:t>论文研究背景：</a:t>
            </a:r>
          </a:p>
        </p:txBody>
      </p:sp>
      <p:sp>
        <p:nvSpPr>
          <p:cNvPr id="3" name="内容占位符 2">
            <a:extLst>
              <a:ext uri="{FF2B5EF4-FFF2-40B4-BE49-F238E27FC236}">
                <a16:creationId xmlns:a16="http://schemas.microsoft.com/office/drawing/2014/main" id="{6E8F21CE-7D7C-5F60-C2E4-F451788A8DD5}"/>
              </a:ext>
            </a:extLst>
          </p:cNvPr>
          <p:cNvSpPr>
            <a:spLocks noGrp="1"/>
          </p:cNvSpPr>
          <p:nvPr>
            <p:ph idx="1"/>
          </p:nvPr>
        </p:nvSpPr>
        <p:spPr/>
        <p:txBody>
          <a:bodyPr/>
          <a:lstStyle/>
          <a:p>
            <a:r>
              <a:rPr lang="zh-CN" altLang="en-US" dirty="0"/>
              <a:t>目前检索增强的方法中的一个主要缺点，检索到的主要是一些短的、连续的块。这限制了它们表示和利用大规模话语结构的能力。这在需要整合来自文本多个部分知识的主题性问题中尤为重要，比如理解整本书的情况</a:t>
            </a:r>
            <a:r>
              <a:rPr lang="en-US" altLang="zh-CN" dirty="0"/>
              <a:t>.</a:t>
            </a:r>
            <a:r>
              <a:rPr lang="zh-CN" altLang="en-US" dirty="0"/>
              <a:t>对于需要阅读整个文档才能回答的问题。</a:t>
            </a:r>
            <a:endParaRPr lang="en-US" altLang="zh-CN" dirty="0"/>
          </a:p>
          <a:p>
            <a:r>
              <a:rPr lang="zh-CN" altLang="en-US" dirty="0"/>
              <a:t>总而言之，块是不能包含足够的信息的。</a:t>
            </a:r>
          </a:p>
        </p:txBody>
      </p:sp>
    </p:spTree>
    <p:extLst>
      <p:ext uri="{BB962C8B-B14F-4D97-AF65-F5344CB8AC3E}">
        <p14:creationId xmlns:p14="http://schemas.microsoft.com/office/powerpoint/2010/main" val="3119707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EEF78B-9C39-04FF-3058-C274FBCB9875}"/>
              </a:ext>
            </a:extLst>
          </p:cNvPr>
          <p:cNvSpPr>
            <a:spLocks noGrp="1"/>
          </p:cNvSpPr>
          <p:nvPr>
            <p:ph type="title"/>
          </p:nvPr>
        </p:nvSpPr>
        <p:spPr>
          <a:xfrm>
            <a:off x="0" y="286551"/>
            <a:ext cx="9925236" cy="1737558"/>
          </a:xfrm>
        </p:spPr>
        <p:txBody>
          <a:bodyPr>
            <a:noAutofit/>
          </a:bodyPr>
          <a:lstStyle/>
          <a:p>
            <a:r>
              <a:rPr lang="zh-CN" altLang="en-US" sz="1800" b="1" dirty="0"/>
              <a:t>主要思想：</a:t>
            </a:r>
            <a:br>
              <a:rPr lang="en-US" altLang="zh-CN" sz="1800" b="1" dirty="0"/>
            </a:br>
            <a:r>
              <a:rPr lang="en-US" altLang="zh-CN" sz="1800" b="1" dirty="0"/>
              <a:t>RAPTOR</a:t>
            </a:r>
            <a:r>
              <a:rPr lang="zh-CN" altLang="zh-CN" sz="1800" b="1" dirty="0"/>
              <a:t>对文本片段进行聚类，生成这些聚类的文本摘要，然后重复此过程，从底部生成树。</a:t>
            </a:r>
            <a:br>
              <a:rPr lang="en-US" altLang="zh-CN" sz="1800" b="1" dirty="0"/>
            </a:br>
            <a:r>
              <a:rPr lang="zh-CN" altLang="zh-CN" sz="1800" b="1" dirty="0"/>
              <a:t>这种结构使得</a:t>
            </a:r>
            <a:r>
              <a:rPr lang="en-US" altLang="zh-CN" sz="1800" b="1" dirty="0"/>
              <a:t>RAPTOR</a:t>
            </a:r>
            <a:r>
              <a:rPr lang="zh-CN" altLang="zh-CN" sz="1800" b="1" dirty="0"/>
              <a:t>能够加载不同级别代表文本的片段到</a:t>
            </a:r>
            <a:r>
              <a:rPr lang="en-US" altLang="zh-CN" sz="1800" b="1" dirty="0"/>
              <a:t>LLM</a:t>
            </a:r>
            <a:r>
              <a:rPr lang="zh-CN" altLang="zh-CN" sz="1800" b="1" dirty="0"/>
              <a:t>的上下文中，从而能够有效地回答不同级别的问题。捕捉文本的多尺度，不同层次的信息。通过对文本块进行总结，向</a:t>
            </a:r>
            <a:r>
              <a:rPr lang="en-US" altLang="zh-CN" sz="1800" b="1" dirty="0"/>
              <a:t> LLM </a:t>
            </a:r>
            <a:r>
              <a:rPr lang="zh-CN" altLang="zh-CN" sz="1800" b="1" dirty="0"/>
              <a:t>提供不同层次的信息。</a:t>
            </a:r>
            <a:br>
              <a:rPr lang="zh-CN" altLang="zh-CN" sz="1800" dirty="0"/>
            </a:br>
            <a:endParaRPr lang="zh-CN" altLang="en-US" sz="1800" dirty="0"/>
          </a:p>
        </p:txBody>
      </p:sp>
      <p:sp>
        <p:nvSpPr>
          <p:cNvPr id="3" name="内容占位符 2">
            <a:extLst>
              <a:ext uri="{FF2B5EF4-FFF2-40B4-BE49-F238E27FC236}">
                <a16:creationId xmlns:a16="http://schemas.microsoft.com/office/drawing/2014/main" id="{3883E369-ED09-CCFE-6E12-0158F17F5F0F}"/>
              </a:ext>
            </a:extLst>
          </p:cNvPr>
          <p:cNvSpPr>
            <a:spLocks noGrp="1"/>
          </p:cNvSpPr>
          <p:nvPr>
            <p:ph idx="1"/>
          </p:nvPr>
        </p:nvSpPr>
        <p:spPr/>
        <p:txBody>
          <a:bodyPr/>
          <a:lstStyle/>
          <a:p>
            <a:endParaRPr lang="en-US" altLang="zh-CN" dirty="0"/>
          </a:p>
          <a:p>
            <a:endParaRPr lang="zh-CN" altLang="en-US" dirty="0"/>
          </a:p>
        </p:txBody>
      </p:sp>
      <p:sp>
        <p:nvSpPr>
          <p:cNvPr id="5" name="Rectangle 1">
            <a:extLst>
              <a:ext uri="{FF2B5EF4-FFF2-40B4-BE49-F238E27FC236}">
                <a16:creationId xmlns:a16="http://schemas.microsoft.com/office/drawing/2014/main" id="{E2061726-77E6-EC21-C874-B64067AE889F}"/>
              </a:ext>
            </a:extLst>
          </p:cNvPr>
          <p:cNvSpPr>
            <a:spLocks noChangeArrowheads="1"/>
          </p:cNvSpPr>
          <p:nvPr/>
        </p:nvSpPr>
        <p:spPr bwMode="auto">
          <a:xfrm>
            <a:off x="221941" y="2296434"/>
            <a:ext cx="5131292"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zh-CN" sz="1200" dirty="0">
              <a:solidFill>
                <a:srgbClr val="333333"/>
              </a:solidFill>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en-US"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输入文档，并进行</a:t>
            </a: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分块与嵌入。</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按 100 的大小对文本进行分块，如果一个句子长度超过 100，则直接将句子作为一个文本块，保证块内语义的一致性。</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对文本块进行 embedding。</a:t>
            </a:r>
          </a:p>
          <a:p>
            <a:pPr lvl="0" eaLnBrk="0" fontAlgn="base" hangingPunct="0">
              <a:spcBef>
                <a:spcPct val="0"/>
              </a:spcBef>
              <a:spcAft>
                <a:spcPct val="0"/>
              </a:spcAft>
              <a:buFontTx/>
              <a:buChar char="•"/>
            </a:pPr>
            <a:r>
              <a:rPr lang="zh-CN" altLang="zh-CN" sz="1200" dirty="0">
                <a:solidFill>
                  <a:srgbClr val="333333"/>
                </a:solidFill>
                <a:latin typeface="Open Sans" panose="020B0606030504020204" pitchFamily="34" charset="0"/>
                <a:cs typeface="Open Sans" panose="020B0606030504020204" pitchFamily="34" charset="0"/>
              </a:rPr>
              <a:t>聚类。</a:t>
            </a: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递归的构建 RAPTOR 树。文本块及其 embedding 作为树的叶子节点。</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通过聚类把相似的块聚在一起。</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利用语言模型为簇内的文本生成总结，并为总结生成 embedding，也作为树的一个节点。</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递归执行上述过程。</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查询。即如何检索相关的块。文中提供了两种策略：</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Tree Traversal Retrieval。遍历树的每一层，剪枝并选择最相关的节点。</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Collapsed Tree Retrieval。评估整个树中每个节点的相关性，找到最相关的几个。</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4" name="图片 3">
            <a:extLst>
              <a:ext uri="{FF2B5EF4-FFF2-40B4-BE49-F238E27FC236}">
                <a16:creationId xmlns:a16="http://schemas.microsoft.com/office/drawing/2014/main" id="{43D7D93E-9558-6B17-6B34-628E77187C7B}"/>
              </a:ext>
            </a:extLst>
          </p:cNvPr>
          <p:cNvPicPr>
            <a:picLocks noChangeAspect="1"/>
          </p:cNvPicPr>
          <p:nvPr/>
        </p:nvPicPr>
        <p:blipFill>
          <a:blip r:embed="rId2"/>
          <a:stretch>
            <a:fillRect/>
          </a:stretch>
        </p:blipFill>
        <p:spPr>
          <a:xfrm>
            <a:off x="5742030" y="2048060"/>
            <a:ext cx="6449970" cy="4809940"/>
          </a:xfrm>
          <a:prstGeom prst="rect">
            <a:avLst/>
          </a:prstGeom>
        </p:spPr>
      </p:pic>
      <p:sp>
        <p:nvSpPr>
          <p:cNvPr id="7" name="文本框 6">
            <a:extLst>
              <a:ext uri="{FF2B5EF4-FFF2-40B4-BE49-F238E27FC236}">
                <a16:creationId xmlns:a16="http://schemas.microsoft.com/office/drawing/2014/main" id="{9FFC28B1-9AF7-012F-31FC-F139D567C063}"/>
              </a:ext>
            </a:extLst>
          </p:cNvPr>
          <p:cNvSpPr txBox="1"/>
          <p:nvPr/>
        </p:nvSpPr>
        <p:spPr>
          <a:xfrm>
            <a:off x="1480" y="2372436"/>
            <a:ext cx="6094520" cy="646331"/>
          </a:xfrm>
          <a:prstGeom prst="rect">
            <a:avLst/>
          </a:prstGeom>
          <a:noFill/>
        </p:spPr>
        <p:txBody>
          <a:bodyPr wrap="square">
            <a:spAutoFit/>
          </a:bodyPr>
          <a:lstStyle/>
          <a:p>
            <a:r>
              <a:rPr lang="zh-CN" altLang="en-US" sz="1800" dirty="0"/>
              <a:t>主要过程：</a:t>
            </a:r>
            <a:br>
              <a:rPr lang="en-US" altLang="zh-CN" sz="1800" dirty="0"/>
            </a:br>
            <a:endParaRPr lang="zh-CN" altLang="en-US" dirty="0"/>
          </a:p>
        </p:txBody>
      </p:sp>
    </p:spTree>
    <p:extLst>
      <p:ext uri="{BB962C8B-B14F-4D97-AF65-F5344CB8AC3E}">
        <p14:creationId xmlns:p14="http://schemas.microsoft.com/office/powerpoint/2010/main" val="4197216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7F49AC0B-EF62-112F-085C-504B9F4ADA36}"/>
              </a:ext>
            </a:extLst>
          </p:cNvPr>
          <p:cNvSpPr>
            <a:spLocks noGrp="1" noChangeArrowheads="1"/>
          </p:cNvSpPr>
          <p:nvPr>
            <p:ph idx="1"/>
          </p:nvPr>
        </p:nvSpPr>
        <p:spPr bwMode="auto">
          <a:xfrm>
            <a:off x="445926" y="286622"/>
            <a:ext cx="1077163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分块与嵌入：</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建立在长文本通常呈现子主题和分层结构的思想基础上，</a:t>
            </a:r>
            <a:endParaRPr kumimoji="0" lang="zh-CN" altLang="en-US"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RAPTOR通过构建一个递归树结构来解决阅读中的语义深度和连接问题，该结构平衡了更广泛的主题理解和细粒度细节，允许根据语义相似性而不仅仅是文本顺序对节点进行分组</a:t>
            </a:r>
          </a:p>
        </p:txBody>
      </p:sp>
      <p:sp>
        <p:nvSpPr>
          <p:cNvPr id="3" name="文本框 2">
            <a:extLst>
              <a:ext uri="{FF2B5EF4-FFF2-40B4-BE49-F238E27FC236}">
                <a16:creationId xmlns:a16="http://schemas.microsoft.com/office/drawing/2014/main" id="{F6467687-CFDF-31C0-B1BA-7BE5D2E6FA57}"/>
              </a:ext>
            </a:extLst>
          </p:cNvPr>
          <p:cNvSpPr txBox="1"/>
          <p:nvPr/>
        </p:nvSpPr>
        <p:spPr>
          <a:xfrm>
            <a:off x="374905" y="1420428"/>
            <a:ext cx="4410159" cy="646331"/>
          </a:xfrm>
          <a:prstGeom prst="rect">
            <a:avLst/>
          </a:prstGeom>
          <a:noFill/>
        </p:spPr>
        <p:txBody>
          <a:bodyPr wrap="square" rtlCol="0">
            <a:spAutoFit/>
          </a:bodyPr>
          <a:lstStyle/>
          <a:p>
            <a:r>
              <a:rPr lang="zh-CN" altLang="en-US" dirty="0"/>
              <a:t>文本处理与嵌入生成</a:t>
            </a:r>
            <a:endParaRPr lang="zh-CN" altLang="zh-CN" dirty="0">
              <a:latin typeface="Arial" panose="020B0604020202020204" pitchFamily="34" charset="0"/>
            </a:endParaRPr>
          </a:p>
          <a:p>
            <a:endParaRPr lang="zh-CN" altLang="en-US" dirty="0"/>
          </a:p>
        </p:txBody>
      </p:sp>
      <p:pic>
        <p:nvPicPr>
          <p:cNvPr id="8" name="图片 7">
            <a:extLst>
              <a:ext uri="{FF2B5EF4-FFF2-40B4-BE49-F238E27FC236}">
                <a16:creationId xmlns:a16="http://schemas.microsoft.com/office/drawing/2014/main" id="{057A7FE2-6E6C-D517-4C4C-1DABA9E5CBA4}"/>
              </a:ext>
            </a:extLst>
          </p:cNvPr>
          <p:cNvPicPr>
            <a:picLocks noChangeAspect="1"/>
          </p:cNvPicPr>
          <p:nvPr/>
        </p:nvPicPr>
        <p:blipFill>
          <a:blip r:embed="rId2"/>
          <a:stretch>
            <a:fillRect/>
          </a:stretch>
        </p:blipFill>
        <p:spPr>
          <a:xfrm>
            <a:off x="3700441" y="1117619"/>
            <a:ext cx="3082098" cy="5275493"/>
          </a:xfrm>
          <a:prstGeom prst="rect">
            <a:avLst/>
          </a:prstGeom>
        </p:spPr>
      </p:pic>
    </p:spTree>
    <p:extLst>
      <p:ext uri="{BB962C8B-B14F-4D97-AF65-F5344CB8AC3E}">
        <p14:creationId xmlns:p14="http://schemas.microsoft.com/office/powerpoint/2010/main" val="1740510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93EC4-3F0A-F6E5-BCBA-897D61997A8D}"/>
              </a:ext>
            </a:extLst>
          </p:cNvPr>
          <p:cNvSpPr>
            <a:spLocks noGrp="1"/>
          </p:cNvSpPr>
          <p:nvPr>
            <p:ph type="title"/>
          </p:nvPr>
        </p:nvSpPr>
        <p:spPr/>
        <p:txBody>
          <a:bodyPr>
            <a:normAutofit/>
          </a:bodyPr>
          <a:lstStyle/>
          <a:p>
            <a:br>
              <a:rPr lang="zh-CN" altLang="en-US" dirty="0"/>
            </a:br>
            <a:endParaRPr lang="zh-CN" altLang="en-US" dirty="0"/>
          </a:p>
        </p:txBody>
      </p:sp>
      <p:sp>
        <p:nvSpPr>
          <p:cNvPr id="3" name="内容占位符 2">
            <a:extLst>
              <a:ext uri="{FF2B5EF4-FFF2-40B4-BE49-F238E27FC236}">
                <a16:creationId xmlns:a16="http://schemas.microsoft.com/office/drawing/2014/main" id="{C9294253-6A86-0E6D-C21C-A8AD63E95062}"/>
              </a:ext>
            </a:extLst>
          </p:cNvPr>
          <p:cNvSpPr>
            <a:spLocks noGrp="1"/>
          </p:cNvSpPr>
          <p:nvPr>
            <p:ph idx="1"/>
          </p:nvPr>
        </p:nvSpPr>
        <p:spPr>
          <a:xfrm>
            <a:off x="456460" y="606390"/>
            <a:ext cx="10515600" cy="4351338"/>
          </a:xfrm>
        </p:spPr>
        <p:txBody>
          <a:bodyPr/>
          <a:lstStyle/>
          <a:p>
            <a:pPr marL="0" indent="0">
              <a:buNone/>
            </a:pPr>
            <a:r>
              <a:rPr lang="zh-CN" altLang="en-US" dirty="0"/>
              <a:t>文本具体分词：</a:t>
            </a:r>
            <a:endParaRPr lang="en-US" altLang="zh-CN" dirty="0"/>
          </a:p>
          <a:p>
            <a:pPr marL="0" indent="0">
              <a:buNone/>
            </a:pPr>
            <a:r>
              <a:rPr lang="zh-CN" altLang="en-US" dirty="0"/>
              <a:t>计算每个句子的</a:t>
            </a:r>
            <a:r>
              <a:rPr lang="en-US" altLang="zh-CN" dirty="0"/>
              <a:t>token</a:t>
            </a:r>
            <a:r>
              <a:rPr lang="zh-CN" altLang="en-US" dirty="0"/>
              <a:t>数量</a:t>
            </a:r>
            <a:br>
              <a:rPr lang="zh-CN" altLang="en-US" dirty="0"/>
            </a:br>
            <a:r>
              <a:rPr lang="zh-CN" altLang="en-US" dirty="0"/>
              <a:t>智能分块策略：保持语义完整性，</a:t>
            </a:r>
            <a:endParaRPr lang="en-US" altLang="zh-CN" dirty="0"/>
          </a:p>
          <a:p>
            <a:pPr marL="0" indent="0">
              <a:buNone/>
            </a:pPr>
            <a:r>
              <a:rPr lang="zh-CN" altLang="en-US" dirty="0"/>
              <a:t>避免在句子中间截断</a:t>
            </a:r>
          </a:p>
        </p:txBody>
      </p:sp>
      <p:pic>
        <p:nvPicPr>
          <p:cNvPr id="9" name="图片 8">
            <a:extLst>
              <a:ext uri="{FF2B5EF4-FFF2-40B4-BE49-F238E27FC236}">
                <a16:creationId xmlns:a16="http://schemas.microsoft.com/office/drawing/2014/main" id="{18D63F07-A044-020D-C795-08ACEF1CBA12}"/>
              </a:ext>
            </a:extLst>
          </p:cNvPr>
          <p:cNvPicPr>
            <a:picLocks noChangeAspect="1"/>
          </p:cNvPicPr>
          <p:nvPr/>
        </p:nvPicPr>
        <p:blipFill>
          <a:blip r:embed="rId2"/>
          <a:stretch>
            <a:fillRect/>
          </a:stretch>
        </p:blipFill>
        <p:spPr>
          <a:xfrm>
            <a:off x="6224059" y="221689"/>
            <a:ext cx="4118425" cy="6127576"/>
          </a:xfrm>
          <a:prstGeom prst="rect">
            <a:avLst/>
          </a:prstGeom>
        </p:spPr>
      </p:pic>
    </p:spTree>
    <p:extLst>
      <p:ext uri="{BB962C8B-B14F-4D97-AF65-F5344CB8AC3E}">
        <p14:creationId xmlns:p14="http://schemas.microsoft.com/office/powerpoint/2010/main" val="236413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7919C0-6ACD-F202-24BF-83C9432DDB87}"/>
              </a:ext>
            </a:extLst>
          </p:cNvPr>
          <p:cNvSpPr>
            <a:spLocks noGrp="1"/>
          </p:cNvSpPr>
          <p:nvPr>
            <p:ph type="title"/>
          </p:nvPr>
        </p:nvSpPr>
        <p:spPr/>
        <p:txBody>
          <a:bodyPr/>
          <a:lstStyle/>
          <a:p>
            <a:r>
              <a:rPr lang="zh-CN" altLang="zh-CN" b="1" dirty="0"/>
              <a:t>聚类</a:t>
            </a:r>
            <a:br>
              <a:rPr lang="zh-CN" altLang="zh-CN" dirty="0"/>
            </a:br>
            <a:endParaRPr lang="zh-CN" altLang="en-US" dirty="0"/>
          </a:p>
        </p:txBody>
      </p:sp>
      <p:sp>
        <p:nvSpPr>
          <p:cNvPr id="3" name="内容占位符 2">
            <a:extLst>
              <a:ext uri="{FF2B5EF4-FFF2-40B4-BE49-F238E27FC236}">
                <a16:creationId xmlns:a16="http://schemas.microsoft.com/office/drawing/2014/main" id="{2AF21DDC-6642-2BCB-C890-82F5FA39BDAA}"/>
              </a:ext>
            </a:extLst>
          </p:cNvPr>
          <p:cNvSpPr>
            <a:spLocks noGrp="1"/>
          </p:cNvSpPr>
          <p:nvPr>
            <p:ph idx="1"/>
          </p:nvPr>
        </p:nvSpPr>
        <p:spPr>
          <a:xfrm>
            <a:off x="749682" y="1690688"/>
            <a:ext cx="10515600" cy="4351338"/>
          </a:xfrm>
        </p:spPr>
        <p:txBody>
          <a:bodyPr/>
          <a:lstStyle/>
          <a:p>
            <a:pPr marL="0" indent="0">
              <a:buNone/>
            </a:pPr>
            <a:r>
              <a:rPr lang="zh-CN" altLang="zh-CN" sz="1400" dirty="0"/>
              <a:t>为了将相似的文本块分组，采用了聚类算法。一旦分组，将使用语言模型对分组文本进行总结。然后重新嵌入这些总结文本，并继续嵌入、聚类和总结循环，直到进一步聚类变得不可行为止，最终形成原始文档的结构化、多层树表示。</a:t>
            </a:r>
            <a:endParaRPr lang="zh-CN" altLang="en-US" sz="1400" dirty="0"/>
          </a:p>
          <a:p>
            <a:pPr marL="0" indent="0">
              <a:buNone/>
            </a:pPr>
            <a:r>
              <a:rPr lang="zh-CN" altLang="zh-CN" sz="1400" dirty="0"/>
              <a:t>作者聚类方法的一个独特之处在于使用软聚类，其中节点可以属于多个簇，而不需要固定数量的簇。这种灵活性是必不可少的，因为单个文本段通常包含与各种主题相关的信息，因此需要将其纳入多个摘要中。</a:t>
            </a:r>
          </a:p>
          <a:p>
            <a:endParaRPr lang="zh-CN" altLang="en-US" dirty="0"/>
          </a:p>
        </p:txBody>
      </p:sp>
      <p:pic>
        <p:nvPicPr>
          <p:cNvPr id="5" name="图片 4">
            <a:extLst>
              <a:ext uri="{FF2B5EF4-FFF2-40B4-BE49-F238E27FC236}">
                <a16:creationId xmlns:a16="http://schemas.microsoft.com/office/drawing/2014/main" id="{B07E63A1-DD29-CF84-3745-82AEC5BC8EAB}"/>
              </a:ext>
            </a:extLst>
          </p:cNvPr>
          <p:cNvPicPr>
            <a:picLocks noChangeAspect="1"/>
          </p:cNvPicPr>
          <p:nvPr/>
        </p:nvPicPr>
        <p:blipFill>
          <a:blip r:embed="rId2"/>
          <a:stretch>
            <a:fillRect/>
          </a:stretch>
        </p:blipFill>
        <p:spPr>
          <a:xfrm>
            <a:off x="1406112" y="3016251"/>
            <a:ext cx="8527519" cy="2888230"/>
          </a:xfrm>
          <a:prstGeom prst="rect">
            <a:avLst/>
          </a:prstGeom>
        </p:spPr>
      </p:pic>
    </p:spTree>
    <p:extLst>
      <p:ext uri="{BB962C8B-B14F-4D97-AF65-F5344CB8AC3E}">
        <p14:creationId xmlns:p14="http://schemas.microsoft.com/office/powerpoint/2010/main" val="1608634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5CD826-3C7D-7952-B84B-35A5B7D2BBA5}"/>
              </a:ext>
            </a:extLst>
          </p:cNvPr>
          <p:cNvSpPr>
            <a:spLocks noGrp="1"/>
          </p:cNvSpPr>
          <p:nvPr>
            <p:ph type="title"/>
          </p:nvPr>
        </p:nvSpPr>
        <p:spPr/>
        <p:txBody>
          <a:bodyPr/>
          <a:lstStyle/>
          <a:p>
            <a:r>
              <a:rPr lang="zh-CN" altLang="en-US" dirty="0"/>
              <a:t>聚类代码：</a:t>
            </a:r>
          </a:p>
        </p:txBody>
      </p:sp>
      <p:sp>
        <p:nvSpPr>
          <p:cNvPr id="5" name="文本框 4">
            <a:extLst>
              <a:ext uri="{FF2B5EF4-FFF2-40B4-BE49-F238E27FC236}">
                <a16:creationId xmlns:a16="http://schemas.microsoft.com/office/drawing/2014/main" id="{212AF492-0D8D-9812-062C-5E5C05A1F53F}"/>
              </a:ext>
            </a:extLst>
          </p:cNvPr>
          <p:cNvSpPr txBox="1"/>
          <p:nvPr/>
        </p:nvSpPr>
        <p:spPr>
          <a:xfrm>
            <a:off x="1379738" y="8215950"/>
            <a:ext cx="7465042" cy="2121762"/>
          </a:xfrm>
          <a:prstGeom prst="rect">
            <a:avLst/>
          </a:prstGeom>
          <a:noFill/>
        </p:spPr>
        <p:txBody>
          <a:bodyPr wrap="square" rtlCol="0">
            <a:spAutoFit/>
          </a:bodyPr>
          <a:lstStyle/>
          <a:p>
            <a:endParaRPr lang="zh-CN" altLang="en-US" dirty="0"/>
          </a:p>
        </p:txBody>
      </p:sp>
      <p:sp>
        <p:nvSpPr>
          <p:cNvPr id="6" name="Rectangle 1">
            <a:extLst>
              <a:ext uri="{FF2B5EF4-FFF2-40B4-BE49-F238E27FC236}">
                <a16:creationId xmlns:a16="http://schemas.microsoft.com/office/drawing/2014/main" id="{7AE2E2D9-8A88-C4A6-4F5E-82B0EB68AC24}"/>
              </a:ext>
            </a:extLst>
          </p:cNvPr>
          <p:cNvSpPr>
            <a:spLocks noChangeArrowheads="1"/>
          </p:cNvSpPr>
          <p:nvPr/>
        </p:nvSpPr>
        <p:spPr bwMode="auto">
          <a:xfrm>
            <a:off x="945539" y="1813798"/>
            <a:ext cx="471956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1" i="0" u="none" strike="noStrike" cap="none" normalizeH="0" baseline="0" dirty="0">
                <a:ln>
                  <a:noFill/>
                </a:ln>
                <a:solidFill>
                  <a:schemeClr val="tx1"/>
                </a:solidFill>
                <a:effectLst/>
                <a:latin typeface="Arial" panose="020B0604020202020204" pitchFamily="34" charset="0"/>
              </a:rPr>
              <a:t>步骤 1：获取节点 embedding</a:t>
            </a:r>
            <a:endParaRPr kumimoji="0" lang="en-US" altLang="zh-CN" sz="1600" b="1" i="0" u="none" strike="noStrike" cap="none" normalizeH="0" baseline="0" dirty="0">
              <a:ln>
                <a:noFill/>
              </a:ln>
              <a:solidFill>
                <a:schemeClr val="tx1"/>
              </a:solidFill>
              <a:effectLst/>
              <a:latin typeface="Arial" panose="020B0604020202020204" pitchFamily="34" charset="0"/>
            </a:endParaRPr>
          </a:p>
          <a:p>
            <a:pPr eaLnBrk="0" fontAlgn="base" hangingPunct="0">
              <a:spcBef>
                <a:spcPct val="0"/>
              </a:spcBef>
              <a:spcAft>
                <a:spcPct val="0"/>
              </a:spcAft>
            </a:pPr>
            <a:r>
              <a:rPr lang="zh-CN" altLang="zh-CN" sz="1600" b="1" dirty="0">
                <a:latin typeface="Arial" panose="020B0604020202020204" pitchFamily="34" charset="0"/>
              </a:rPr>
              <a:t>步骤 2：执行降维 + 聚类的函数</a:t>
            </a:r>
            <a:endParaRPr kumimoji="0" lang="en-US" altLang="zh-CN" sz="1600" b="1" i="0" u="none" strike="noStrike" cap="none" normalizeH="0" baseline="0" dirty="0">
              <a:ln>
                <a:noFill/>
              </a:ln>
              <a:effectLst/>
              <a:latin typeface="Arial" panose="020B0604020202020204" pitchFamily="34" charset="0"/>
            </a:endParaRPr>
          </a:p>
          <a:p>
            <a:pPr eaLnBrk="0" fontAlgn="base" hangingPunct="0">
              <a:spcBef>
                <a:spcPct val="0"/>
              </a:spcBef>
              <a:spcAft>
                <a:spcPct val="0"/>
              </a:spcAft>
            </a:pPr>
            <a:r>
              <a:rPr lang="zh-CN" altLang="en-US" sz="1600" b="1" dirty="0"/>
              <a:t>步骤</a:t>
            </a:r>
            <a:r>
              <a:rPr lang="en-US" altLang="zh-CN" sz="1600" b="1" dirty="0"/>
              <a:t>3</a:t>
            </a:r>
            <a:r>
              <a:rPr lang="zh-CN" altLang="en-US" sz="1600" b="1" dirty="0"/>
              <a:t>：局部聚类（在每个 全局聚类</a:t>
            </a:r>
            <a:r>
              <a:rPr lang="en-US" altLang="zh-CN" sz="1600" b="1" dirty="0"/>
              <a:t> </a:t>
            </a:r>
            <a:r>
              <a:rPr lang="zh-CN" altLang="en-US" sz="1600" b="1" dirty="0"/>
              <a:t>内再次聚类）</a:t>
            </a:r>
            <a:endParaRPr lang="en-US" altLang="zh-CN" sz="1600" b="1" dirty="0"/>
          </a:p>
          <a:p>
            <a:r>
              <a:rPr lang="zh-CN" altLang="en-US" sz="1600" dirty="0"/>
              <a:t>步骤</a:t>
            </a:r>
            <a:r>
              <a:rPr lang="en-US" altLang="zh-CN" sz="1600" dirty="0"/>
              <a:t>4</a:t>
            </a:r>
            <a:r>
              <a:rPr lang="zh-CN" altLang="en-US" sz="1600" dirty="0"/>
              <a:t>：</a:t>
            </a:r>
            <a:r>
              <a:rPr lang="zh-CN" altLang="zh-CN" sz="1600" b="1" dirty="0">
                <a:latin typeface="Arial" panose="020B0604020202020204" pitchFamily="34" charset="0"/>
              </a:rPr>
              <a:t>转成 Node 层面的 cluster</a:t>
            </a:r>
            <a:endParaRPr lang="zh-CN" altLang="zh-CN" dirty="0">
              <a:latin typeface="Arial" panose="020B0604020202020204" pitchFamily="34" charset="0"/>
            </a:endParaRPr>
          </a:p>
          <a:p>
            <a:pPr eaLnBrk="0" fontAlgn="base" hangingPunct="0">
              <a:spcBef>
                <a:spcPct val="0"/>
              </a:spcBef>
              <a:spcAft>
                <a:spcPct val="0"/>
              </a:spcAft>
            </a:pPr>
            <a:endParaRPr kumimoji="0" lang="zh-CN" altLang="zh-CN" sz="1600" b="1" i="0" u="none" strike="noStrike" cap="none" normalizeH="0" baseline="0" dirty="0">
              <a:ln>
                <a:noFill/>
              </a:ln>
              <a:effectLst/>
              <a:latin typeface="Arial" panose="020B0604020202020204" pitchFamily="34" charset="0"/>
            </a:endParaRPr>
          </a:p>
        </p:txBody>
      </p:sp>
      <p:sp>
        <p:nvSpPr>
          <p:cNvPr id="8" name="Rectangle 3">
            <a:extLst>
              <a:ext uri="{FF2B5EF4-FFF2-40B4-BE49-F238E27FC236}">
                <a16:creationId xmlns:a16="http://schemas.microsoft.com/office/drawing/2014/main" id="{E129824F-4D6A-4D7C-09DB-4703D719D056}"/>
              </a:ext>
            </a:extLst>
          </p:cNvPr>
          <p:cNvSpPr>
            <a:spLocks noChangeArrowheads="1"/>
          </p:cNvSpPr>
          <p:nvPr/>
        </p:nvSpPr>
        <p:spPr bwMode="auto">
          <a:xfrm>
            <a:off x="885467" y="2245623"/>
            <a:ext cx="184731"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6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3" name="图片 2">
            <a:extLst>
              <a:ext uri="{FF2B5EF4-FFF2-40B4-BE49-F238E27FC236}">
                <a16:creationId xmlns:a16="http://schemas.microsoft.com/office/drawing/2014/main" id="{BC3EF3A3-EBDC-1EE3-5A80-6883A2B61D70}"/>
              </a:ext>
            </a:extLst>
          </p:cNvPr>
          <p:cNvPicPr>
            <a:picLocks noChangeAspect="1"/>
          </p:cNvPicPr>
          <p:nvPr/>
        </p:nvPicPr>
        <p:blipFill>
          <a:blip r:embed="rId2"/>
          <a:stretch>
            <a:fillRect/>
          </a:stretch>
        </p:blipFill>
        <p:spPr>
          <a:xfrm>
            <a:off x="5725173" y="79899"/>
            <a:ext cx="4015818" cy="6858000"/>
          </a:xfrm>
          <a:prstGeom prst="rect">
            <a:avLst/>
          </a:prstGeom>
        </p:spPr>
      </p:pic>
    </p:spTree>
    <p:extLst>
      <p:ext uri="{BB962C8B-B14F-4D97-AF65-F5344CB8AC3E}">
        <p14:creationId xmlns:p14="http://schemas.microsoft.com/office/powerpoint/2010/main" val="3462475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54EC03-17D0-3974-3E55-197FAF259689}"/>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1FD18FB6-AB46-950C-7707-0C6CF7D8904A}"/>
              </a:ext>
            </a:extLst>
          </p:cNvPr>
          <p:cNvSpPr>
            <a:spLocks noGrp="1"/>
          </p:cNvSpPr>
          <p:nvPr>
            <p:ph idx="1"/>
          </p:nvPr>
        </p:nvSpPr>
        <p:spPr>
          <a:xfrm>
            <a:off x="838200" y="1852258"/>
            <a:ext cx="10515600" cy="4351338"/>
          </a:xfrm>
        </p:spPr>
        <p:txBody>
          <a:bodyPr/>
          <a:lstStyle/>
          <a:p>
            <a:r>
              <a:rPr lang="zh-CN" altLang="en-US" dirty="0"/>
              <a:t>最终生成的每个节点。其中一个非叶子节点包含的信息，</a:t>
            </a:r>
            <a:endParaRPr lang="en-US" altLang="zh-CN" dirty="0"/>
          </a:p>
          <a:p>
            <a:pPr marL="0" indent="0">
              <a:buNone/>
            </a:pPr>
            <a:r>
              <a:rPr lang="zh-CN" altLang="en-US" dirty="0"/>
              <a:t>包括子节点和自身嵌入</a:t>
            </a:r>
            <a:endParaRPr lang="en-US" altLang="zh-CN" dirty="0"/>
          </a:p>
          <a:p>
            <a:pPr marL="0" indent="0">
              <a:buNone/>
            </a:pPr>
            <a:r>
              <a:rPr lang="en-US" altLang="zh-CN" dirty="0"/>
              <a:t>:</a:t>
            </a:r>
          </a:p>
          <a:p>
            <a:endParaRPr lang="en-US" altLang="zh-CN" dirty="0"/>
          </a:p>
        </p:txBody>
      </p:sp>
      <p:pic>
        <p:nvPicPr>
          <p:cNvPr id="4" name="图片 3">
            <a:extLst>
              <a:ext uri="{FF2B5EF4-FFF2-40B4-BE49-F238E27FC236}">
                <a16:creationId xmlns:a16="http://schemas.microsoft.com/office/drawing/2014/main" id="{37248B28-6A3F-2652-6BC3-A1D709A467F7}"/>
              </a:ext>
            </a:extLst>
          </p:cNvPr>
          <p:cNvPicPr>
            <a:picLocks noChangeAspect="1"/>
          </p:cNvPicPr>
          <p:nvPr/>
        </p:nvPicPr>
        <p:blipFill>
          <a:blip r:embed="rId2"/>
          <a:stretch>
            <a:fillRect/>
          </a:stretch>
        </p:blipFill>
        <p:spPr>
          <a:xfrm>
            <a:off x="500849" y="3005537"/>
            <a:ext cx="6180356" cy="2827265"/>
          </a:xfrm>
          <a:prstGeom prst="rect">
            <a:avLst/>
          </a:prstGeom>
        </p:spPr>
      </p:pic>
      <p:pic>
        <p:nvPicPr>
          <p:cNvPr id="5" name="图片 4">
            <a:extLst>
              <a:ext uri="{FF2B5EF4-FFF2-40B4-BE49-F238E27FC236}">
                <a16:creationId xmlns:a16="http://schemas.microsoft.com/office/drawing/2014/main" id="{3B4A69A6-F1D4-CE31-C63B-7CE8703B70DE}"/>
              </a:ext>
            </a:extLst>
          </p:cNvPr>
          <p:cNvPicPr>
            <a:picLocks noChangeAspect="1"/>
          </p:cNvPicPr>
          <p:nvPr/>
        </p:nvPicPr>
        <p:blipFill>
          <a:blip r:embed="rId3"/>
          <a:stretch>
            <a:fillRect/>
          </a:stretch>
        </p:blipFill>
        <p:spPr>
          <a:xfrm>
            <a:off x="5157187" y="4272543"/>
            <a:ext cx="6782538" cy="1560259"/>
          </a:xfrm>
          <a:prstGeom prst="rect">
            <a:avLst/>
          </a:prstGeom>
        </p:spPr>
      </p:pic>
    </p:spTree>
    <p:extLst>
      <p:ext uri="{BB962C8B-B14F-4D97-AF65-F5344CB8AC3E}">
        <p14:creationId xmlns:p14="http://schemas.microsoft.com/office/powerpoint/2010/main" val="2243583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F883F9-5E3F-D1D1-ED36-80766EA7012B}"/>
              </a:ext>
            </a:extLst>
          </p:cNvPr>
          <p:cNvSpPr>
            <a:spLocks noGrp="1"/>
          </p:cNvSpPr>
          <p:nvPr>
            <p:ph type="title"/>
          </p:nvPr>
        </p:nvSpPr>
        <p:spPr/>
        <p:txBody>
          <a:bodyPr/>
          <a:lstStyle/>
          <a:p>
            <a:r>
              <a:rPr lang="zh-CN" altLang="en-US"/>
              <a:t>最终生成树的结果</a:t>
            </a:r>
          </a:p>
        </p:txBody>
      </p:sp>
      <p:pic>
        <p:nvPicPr>
          <p:cNvPr id="4" name="内容占位符 3">
            <a:extLst>
              <a:ext uri="{FF2B5EF4-FFF2-40B4-BE49-F238E27FC236}">
                <a16:creationId xmlns:a16="http://schemas.microsoft.com/office/drawing/2014/main" id="{42B29C24-EA39-4D66-66A4-A5BCA4736FC9}"/>
              </a:ext>
            </a:extLst>
          </p:cNvPr>
          <p:cNvPicPr>
            <a:picLocks noGrp="1" noChangeAspect="1"/>
          </p:cNvPicPr>
          <p:nvPr>
            <p:ph idx="1"/>
          </p:nvPr>
        </p:nvPicPr>
        <p:blipFill>
          <a:blip r:embed="rId2"/>
          <a:stretch>
            <a:fillRect/>
          </a:stretch>
        </p:blipFill>
        <p:spPr>
          <a:xfrm>
            <a:off x="1226068" y="1834503"/>
            <a:ext cx="8514743" cy="4351338"/>
          </a:xfrm>
          <a:prstGeom prst="rect">
            <a:avLst/>
          </a:prstGeom>
        </p:spPr>
      </p:pic>
    </p:spTree>
    <p:extLst>
      <p:ext uri="{BB962C8B-B14F-4D97-AF65-F5344CB8AC3E}">
        <p14:creationId xmlns:p14="http://schemas.microsoft.com/office/powerpoint/2010/main" val="3615267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3399B3-C444-5B01-8340-9ECECA6E964B}"/>
              </a:ext>
            </a:extLst>
          </p:cNvPr>
          <p:cNvSpPr>
            <a:spLocks noGrp="1"/>
          </p:cNvSpPr>
          <p:nvPr>
            <p:ph type="title"/>
          </p:nvPr>
        </p:nvSpPr>
        <p:spPr/>
        <p:txBody>
          <a:bodyPr/>
          <a:lstStyle/>
          <a:p>
            <a:r>
              <a:rPr lang="zh-CN" altLang="zh-CN" b="1" dirty="0">
                <a:solidFill>
                  <a:srgbClr val="333333"/>
                </a:solidFill>
                <a:latin typeface="Open Sans" panose="020B0606030504020204" pitchFamily="34" charset="0"/>
                <a:cs typeface="Open Sans" panose="020B0606030504020204" pitchFamily="34" charset="0"/>
              </a:rPr>
              <a:t>查询：</a:t>
            </a:r>
            <a:br>
              <a:rPr lang="zh-CN" altLang="zh-CN" b="1" dirty="0">
                <a:solidFill>
                  <a:srgbClr val="333333"/>
                </a:solidFill>
                <a:latin typeface="Open Sans" panose="020B0606030504020204" pitchFamily="34" charset="0"/>
                <a:cs typeface="Open Sans" panose="020B0606030504020204" pitchFamily="34" charset="0"/>
              </a:rPr>
            </a:br>
            <a:endParaRPr lang="zh-CN" altLang="en-US" dirty="0"/>
          </a:p>
        </p:txBody>
      </p:sp>
      <p:sp>
        <p:nvSpPr>
          <p:cNvPr id="4" name="Rectangle 1">
            <a:extLst>
              <a:ext uri="{FF2B5EF4-FFF2-40B4-BE49-F238E27FC236}">
                <a16:creationId xmlns:a16="http://schemas.microsoft.com/office/drawing/2014/main" id="{9F2EE65B-107F-FAEB-B71D-AF15E570B9AE}"/>
              </a:ext>
            </a:extLst>
          </p:cNvPr>
          <p:cNvSpPr>
            <a:spLocks noGrp="1" noChangeArrowheads="1"/>
          </p:cNvSpPr>
          <p:nvPr>
            <p:ph idx="1"/>
          </p:nvPr>
        </p:nvSpPr>
        <p:spPr bwMode="auto">
          <a:xfrm>
            <a:off x="838200" y="2481763"/>
            <a:ext cx="1036541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对于在该树内查询，引入了两种不同的策略：树遍历和折叠树。树遍历方法逐层遍历树，在每个级别修剪和选择最相关的节点。</a:t>
            </a:r>
            <a:endParaRPr kumimoji="0" lang="en-US" altLang="zh-CN" sz="16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折叠树方法评估所有级别上的节点，以找到最相关的节点。</a:t>
            </a:r>
            <a:endParaRPr kumimoji="0" lang="zh-CN" altLang="zh-CN"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6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下面详细阐述了RAPTOR所采用的两种查询机制：树遍历和折叠树(collapsed tree，坍塌树)。</a:t>
            </a:r>
            <a:endParaRPr kumimoji="0" lang="en-US" altLang="zh-CN" sz="16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93103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6ACB5B-479E-D9A9-9E50-73C50F95EC89}"/>
              </a:ext>
            </a:extLst>
          </p:cNvPr>
          <p:cNvSpPr>
            <a:spLocks noGrp="1"/>
          </p:cNvSpPr>
          <p:nvPr>
            <p:ph type="title"/>
          </p:nvPr>
        </p:nvSpPr>
        <p:spPr/>
        <p:txBody>
          <a:bodyPr/>
          <a:lstStyle/>
          <a:p>
            <a:r>
              <a:rPr lang="zh-CN" altLang="zh-CN" b="1" dirty="0">
                <a:solidFill>
                  <a:srgbClr val="333333"/>
                </a:solidFill>
                <a:latin typeface="Open Sans" panose="020B0606030504020204" pitchFamily="34" charset="0"/>
                <a:cs typeface="Open Sans" panose="020B0606030504020204" pitchFamily="34" charset="0"/>
              </a:rPr>
              <a:t>树遍历方法</a:t>
            </a:r>
            <a:endParaRPr lang="zh-CN" altLang="en-US" dirty="0"/>
          </a:p>
        </p:txBody>
      </p:sp>
      <p:sp>
        <p:nvSpPr>
          <p:cNvPr id="4" name="Rectangle 1">
            <a:extLst>
              <a:ext uri="{FF2B5EF4-FFF2-40B4-BE49-F238E27FC236}">
                <a16:creationId xmlns:a16="http://schemas.microsoft.com/office/drawing/2014/main" id="{9602E5B4-8CF7-984E-2AD3-49EF05F9D47D}"/>
              </a:ext>
            </a:extLst>
          </p:cNvPr>
          <p:cNvSpPr>
            <a:spLocks noGrp="1" noChangeArrowheads="1"/>
          </p:cNvSpPr>
          <p:nvPr>
            <p:ph idx="1"/>
          </p:nvPr>
        </p:nvSpPr>
        <p:spPr bwMode="auto">
          <a:xfrm>
            <a:off x="838200" y="1884321"/>
            <a:ext cx="795798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首先基于查询嵌入与根节点的余弦相似性选择top-k个最相关的根节点。</a:t>
            </a:r>
            <a:endParaRPr kumimoji="0" lang="en-US"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这些所选节点的子节点在下一层被考虑，然后再次基于它们的子节点与查询向量的余弦相似性选择top-k个节点。</a:t>
            </a:r>
            <a:endParaRPr kumimoji="0" lang="en-US"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0" i="0" u="none" strike="noStrike" cap="none" normalizeH="0" baseline="0" dirty="0">
                <a:ln>
                  <a:noFill/>
                </a:ln>
                <a:solidFill>
                  <a:srgbClr val="333333"/>
                </a:solidFill>
                <a:effectLst/>
                <a:latin typeface="Open Sans" panose="020B0606030504020204" pitchFamily="34" charset="0"/>
                <a:cs typeface="Open Sans" panose="020B0606030504020204" pitchFamily="34" charset="0"/>
              </a:rPr>
              <a:t>该过程重复进行，直到达到叶节点。最后，将从所有选定节点中提取的文本连接起来形成检索到的上下文。</a:t>
            </a:r>
            <a:r>
              <a:rPr kumimoji="0" lang="zh-CN" altLang="zh-CN" sz="800" b="0" i="0" u="none" strike="noStrike" cap="none" normalizeH="0" baseline="0" dirty="0">
                <a:ln>
                  <a:noFill/>
                </a:ln>
                <a:solidFill>
                  <a:schemeClr val="tx1"/>
                </a:solidFill>
                <a:effectLst/>
              </a:rPr>
              <a:t> </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pic>
        <p:nvPicPr>
          <p:cNvPr id="7" name="图片 6">
            <a:extLst>
              <a:ext uri="{FF2B5EF4-FFF2-40B4-BE49-F238E27FC236}">
                <a16:creationId xmlns:a16="http://schemas.microsoft.com/office/drawing/2014/main" id="{7C5DFE88-507B-F92A-BBB0-4A7C244AB2A4}"/>
              </a:ext>
            </a:extLst>
          </p:cNvPr>
          <p:cNvPicPr>
            <a:picLocks noChangeAspect="1"/>
          </p:cNvPicPr>
          <p:nvPr/>
        </p:nvPicPr>
        <p:blipFill>
          <a:blip r:embed="rId2"/>
          <a:stretch>
            <a:fillRect/>
          </a:stretch>
        </p:blipFill>
        <p:spPr>
          <a:xfrm>
            <a:off x="727969" y="2813091"/>
            <a:ext cx="7801828" cy="1803297"/>
          </a:xfrm>
          <a:prstGeom prst="rect">
            <a:avLst/>
          </a:prstGeom>
        </p:spPr>
      </p:pic>
      <p:pic>
        <p:nvPicPr>
          <p:cNvPr id="3" name="图片 2">
            <a:extLst>
              <a:ext uri="{FF2B5EF4-FFF2-40B4-BE49-F238E27FC236}">
                <a16:creationId xmlns:a16="http://schemas.microsoft.com/office/drawing/2014/main" id="{4AD4E9D1-C0C4-5900-4A49-20456D136352}"/>
              </a:ext>
            </a:extLst>
          </p:cNvPr>
          <p:cNvPicPr>
            <a:picLocks noChangeAspect="1"/>
          </p:cNvPicPr>
          <p:nvPr/>
        </p:nvPicPr>
        <p:blipFill>
          <a:blip r:embed="rId3"/>
          <a:stretch>
            <a:fillRect/>
          </a:stretch>
        </p:blipFill>
        <p:spPr>
          <a:xfrm>
            <a:off x="8796187" y="453902"/>
            <a:ext cx="3596952" cy="5768840"/>
          </a:xfrm>
          <a:prstGeom prst="rect">
            <a:avLst/>
          </a:prstGeom>
        </p:spPr>
      </p:pic>
    </p:spTree>
    <p:extLst>
      <p:ext uri="{BB962C8B-B14F-4D97-AF65-F5344CB8AC3E}">
        <p14:creationId xmlns:p14="http://schemas.microsoft.com/office/powerpoint/2010/main" val="1728811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998CC0-E58F-6E84-2469-F2D7A3F64E9B}"/>
              </a:ext>
            </a:extLst>
          </p:cNvPr>
          <p:cNvSpPr>
            <a:spLocks noGrp="1"/>
          </p:cNvSpPr>
          <p:nvPr>
            <p:ph type="title"/>
          </p:nvPr>
        </p:nvSpPr>
        <p:spPr/>
        <p:txBody>
          <a:bodyPr/>
          <a:lstStyle/>
          <a:p>
            <a:r>
              <a:rPr lang="zh-CN" altLang="en-US" dirty="0"/>
              <a:t>折叠树方法</a:t>
            </a:r>
          </a:p>
        </p:txBody>
      </p:sp>
      <p:sp>
        <p:nvSpPr>
          <p:cNvPr id="3" name="内容占位符 2">
            <a:extLst>
              <a:ext uri="{FF2B5EF4-FFF2-40B4-BE49-F238E27FC236}">
                <a16:creationId xmlns:a16="http://schemas.microsoft.com/office/drawing/2014/main" id="{A048E8E3-AAFA-7FD2-7D13-727FC33E6F84}"/>
              </a:ext>
            </a:extLst>
          </p:cNvPr>
          <p:cNvSpPr>
            <a:spLocks noGrp="1"/>
          </p:cNvSpPr>
          <p:nvPr>
            <p:ph idx="1"/>
          </p:nvPr>
        </p:nvSpPr>
        <p:spPr/>
        <p:txBody>
          <a:bodyPr>
            <a:normAutofit/>
          </a:bodyPr>
          <a:lstStyle/>
          <a:p>
            <a:r>
              <a:rPr lang="zh-CN" altLang="en-US" sz="1600" dirty="0"/>
              <a:t>提供了一种更简单的搜索相关信息的方式，通过同时考虑树中的所有节点，如图所示。</a:t>
            </a:r>
            <a:endParaRPr lang="en-US" altLang="zh-CN" sz="1600" dirty="0"/>
          </a:p>
          <a:p>
            <a:r>
              <a:rPr lang="zh-CN" altLang="en-US" sz="1600" dirty="0"/>
              <a:t>这种方法不是逐层进行，而是将多层树折叠成单层，实质上将所有节点置于同一水平进行比较。</a:t>
            </a:r>
            <a:endParaRPr lang="en-US" altLang="zh-CN" sz="1600" dirty="0"/>
          </a:p>
          <a:p>
            <a:r>
              <a:rPr lang="zh-CN" altLang="en-US" sz="1600" dirty="0"/>
              <a:t>该方法的步骤如下所述：</a:t>
            </a:r>
          </a:p>
        </p:txBody>
      </p:sp>
      <p:pic>
        <p:nvPicPr>
          <p:cNvPr id="5" name="图片 4">
            <a:extLst>
              <a:ext uri="{FF2B5EF4-FFF2-40B4-BE49-F238E27FC236}">
                <a16:creationId xmlns:a16="http://schemas.microsoft.com/office/drawing/2014/main" id="{DAAE87DD-1960-B671-EFE6-356AFD10473E}"/>
              </a:ext>
            </a:extLst>
          </p:cNvPr>
          <p:cNvPicPr>
            <a:picLocks noChangeAspect="1"/>
          </p:cNvPicPr>
          <p:nvPr/>
        </p:nvPicPr>
        <p:blipFill>
          <a:blip r:embed="rId2"/>
          <a:stretch>
            <a:fillRect/>
          </a:stretch>
        </p:blipFill>
        <p:spPr>
          <a:xfrm>
            <a:off x="914822" y="3224813"/>
            <a:ext cx="6536503" cy="1833024"/>
          </a:xfrm>
          <a:prstGeom prst="rect">
            <a:avLst/>
          </a:prstGeom>
        </p:spPr>
      </p:pic>
      <p:pic>
        <p:nvPicPr>
          <p:cNvPr id="6" name="图片 5">
            <a:extLst>
              <a:ext uri="{FF2B5EF4-FFF2-40B4-BE49-F238E27FC236}">
                <a16:creationId xmlns:a16="http://schemas.microsoft.com/office/drawing/2014/main" id="{649F2649-6F34-4F74-D4A2-21EEF9DA1F92}"/>
              </a:ext>
            </a:extLst>
          </p:cNvPr>
          <p:cNvPicPr>
            <a:picLocks noChangeAspect="1"/>
          </p:cNvPicPr>
          <p:nvPr/>
        </p:nvPicPr>
        <p:blipFill>
          <a:blip r:embed="rId3"/>
          <a:stretch>
            <a:fillRect/>
          </a:stretch>
        </p:blipFill>
        <p:spPr>
          <a:xfrm>
            <a:off x="9598593" y="365125"/>
            <a:ext cx="2103302" cy="6081287"/>
          </a:xfrm>
          <a:prstGeom prst="rect">
            <a:avLst/>
          </a:prstGeom>
        </p:spPr>
      </p:pic>
    </p:spTree>
    <p:extLst>
      <p:ext uri="{BB962C8B-B14F-4D97-AF65-F5344CB8AC3E}">
        <p14:creationId xmlns:p14="http://schemas.microsoft.com/office/powerpoint/2010/main" val="4152538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F10350-ACD1-97C2-DBD3-CCB9EA17429C}"/>
              </a:ext>
            </a:extLst>
          </p:cNvPr>
          <p:cNvSpPr>
            <a:spLocks noGrp="1"/>
          </p:cNvSpPr>
          <p:nvPr>
            <p:ph type="title"/>
          </p:nvPr>
        </p:nvSpPr>
        <p:spPr/>
        <p:txBody>
          <a:bodyPr/>
          <a:lstStyle/>
          <a:p>
            <a:r>
              <a:rPr lang="zh-CN" altLang="en-US" dirty="0"/>
              <a:t>结果展示</a:t>
            </a:r>
          </a:p>
        </p:txBody>
      </p:sp>
      <p:sp>
        <p:nvSpPr>
          <p:cNvPr id="3" name="内容占位符 2">
            <a:extLst>
              <a:ext uri="{FF2B5EF4-FFF2-40B4-BE49-F238E27FC236}">
                <a16:creationId xmlns:a16="http://schemas.microsoft.com/office/drawing/2014/main" id="{6452B20F-26BD-A399-2BE1-D372A8C25195}"/>
              </a:ext>
            </a:extLst>
          </p:cNvPr>
          <p:cNvSpPr>
            <a:spLocks noGrp="1"/>
          </p:cNvSpPr>
          <p:nvPr>
            <p:ph idx="1"/>
          </p:nvPr>
        </p:nvSpPr>
        <p:spPr/>
        <p:txBody>
          <a:bodyPr/>
          <a:lstStyle/>
          <a:p>
            <a:r>
              <a:rPr lang="zh-CN" altLang="en-US" dirty="0"/>
              <a:t>输入：</a:t>
            </a:r>
            <a:endParaRPr lang="en-US" altLang="zh-CN" dirty="0"/>
          </a:p>
          <a:p>
            <a:r>
              <a:rPr lang="zh-CN" altLang="en-US" sz="1600" dirty="0"/>
              <a:t>灰姑娘的童话故事，以及这个问题：“灰姑娘是如何迎来幸福结局的？”</a:t>
            </a:r>
            <a:endParaRPr lang="en-US" altLang="zh-CN" sz="1600" dirty="0"/>
          </a:p>
          <a:p>
            <a:r>
              <a:rPr lang="zh-CN" altLang="en-US" dirty="0"/>
              <a:t>输出：</a:t>
            </a:r>
            <a:endParaRPr lang="en-US" altLang="zh-CN" dirty="0"/>
          </a:p>
          <a:p>
            <a:endParaRPr lang="zh-CN" altLang="en-US" dirty="0"/>
          </a:p>
        </p:txBody>
      </p:sp>
      <p:pic>
        <p:nvPicPr>
          <p:cNvPr id="4" name="图片 3">
            <a:extLst>
              <a:ext uri="{FF2B5EF4-FFF2-40B4-BE49-F238E27FC236}">
                <a16:creationId xmlns:a16="http://schemas.microsoft.com/office/drawing/2014/main" id="{FA9E4C1F-5E31-305B-7F91-3A940CC9D773}"/>
              </a:ext>
            </a:extLst>
          </p:cNvPr>
          <p:cNvPicPr>
            <a:picLocks noChangeAspect="1"/>
          </p:cNvPicPr>
          <p:nvPr/>
        </p:nvPicPr>
        <p:blipFill>
          <a:blip r:embed="rId2"/>
          <a:stretch>
            <a:fillRect/>
          </a:stretch>
        </p:blipFill>
        <p:spPr>
          <a:xfrm>
            <a:off x="1198487" y="3215928"/>
            <a:ext cx="9620470" cy="1897610"/>
          </a:xfrm>
          <a:prstGeom prst="rect">
            <a:avLst/>
          </a:prstGeom>
        </p:spPr>
      </p:pic>
    </p:spTree>
    <p:extLst>
      <p:ext uri="{BB962C8B-B14F-4D97-AF65-F5344CB8AC3E}">
        <p14:creationId xmlns:p14="http://schemas.microsoft.com/office/powerpoint/2010/main" val="3188551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9F061FD-1F7E-0C9D-FA8A-A0D0B4522CE9}"/>
              </a:ext>
            </a:extLst>
          </p:cNvPr>
          <p:cNvSpPr>
            <a:spLocks noGrp="1"/>
          </p:cNvSpPr>
          <p:nvPr>
            <p:ph idx="1"/>
          </p:nvPr>
        </p:nvSpPr>
        <p:spPr>
          <a:xfrm>
            <a:off x="275208" y="319596"/>
            <a:ext cx="11078592" cy="5857367"/>
          </a:xfrm>
        </p:spPr>
        <p:txBody>
          <a:bodyPr>
            <a:normAutofit/>
          </a:bodyPr>
          <a:lstStyle/>
          <a:p>
            <a:r>
              <a:rPr lang="zh-CN" altLang="en-US" sz="1600" dirty="0"/>
              <a:t>模型对比</a:t>
            </a:r>
            <a:endParaRPr lang="en-US" altLang="zh-CN" sz="1600" dirty="0"/>
          </a:p>
          <a:p>
            <a:r>
              <a:rPr lang="zh-CN" altLang="en-US" sz="1600" dirty="0"/>
              <a:t>在多个数据集（</a:t>
            </a:r>
            <a:r>
              <a:rPr lang="en-US" altLang="zh-CN" sz="1600" dirty="0"/>
              <a:t>QASPER</a:t>
            </a:r>
            <a:r>
              <a:rPr lang="zh-CN" altLang="en-US" sz="1600" dirty="0"/>
              <a:t>、</a:t>
            </a:r>
            <a:r>
              <a:rPr lang="en-US" altLang="zh-CN" sz="1600" dirty="0" err="1"/>
              <a:t>NarrativeQA</a:t>
            </a:r>
            <a:r>
              <a:rPr lang="zh-CN" altLang="en-US" sz="1600" dirty="0"/>
              <a:t>、</a:t>
            </a:r>
            <a:r>
              <a:rPr lang="en-US" altLang="zh-CN" sz="1600" dirty="0" err="1"/>
              <a:t>QuALITY</a:t>
            </a:r>
            <a:r>
              <a:rPr lang="zh-CN" altLang="en-US" sz="1600" dirty="0"/>
              <a:t>）上，</a:t>
            </a:r>
            <a:r>
              <a:rPr lang="en-US" altLang="zh-CN" sz="1600" dirty="0"/>
              <a:t>RAPTOR </a:t>
            </a:r>
            <a:r>
              <a:rPr lang="zh-CN" altLang="en-US" sz="1600" dirty="0"/>
              <a:t>在受控实验中表现出优于各基础检索器（</a:t>
            </a:r>
            <a:r>
              <a:rPr lang="en-US" altLang="zh-CN" sz="1600" dirty="0"/>
              <a:t>SBERT</a:t>
            </a:r>
            <a:r>
              <a:rPr lang="zh-CN" altLang="en-US" sz="1600" dirty="0"/>
              <a:t>、</a:t>
            </a:r>
            <a:r>
              <a:rPr lang="en-US" altLang="zh-CN" sz="1600" dirty="0"/>
              <a:t>BM25</a:t>
            </a:r>
            <a:r>
              <a:rPr lang="zh-CN" altLang="en-US" sz="1600" dirty="0"/>
              <a:t>、</a:t>
            </a:r>
            <a:r>
              <a:rPr lang="en-US" altLang="zh-CN" sz="1600" dirty="0"/>
              <a:t>DPR</a:t>
            </a:r>
            <a:r>
              <a:rPr lang="zh-CN" altLang="en-US" sz="1600" dirty="0"/>
              <a:t>）的稳定性能，其中与 </a:t>
            </a:r>
            <a:r>
              <a:rPr lang="en-US" altLang="zh-CN" sz="1600" dirty="0"/>
              <a:t>SBERT </a:t>
            </a:r>
            <a:r>
              <a:rPr lang="zh-CN" altLang="en-US" sz="1600" dirty="0"/>
              <a:t>结合效果最佳。</a:t>
            </a:r>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endParaRPr lang="en-US" altLang="zh-CN" sz="1600" dirty="0"/>
          </a:p>
          <a:p>
            <a:r>
              <a:rPr lang="zh-CN" altLang="en-US" sz="1600" dirty="0"/>
              <a:t>与 </a:t>
            </a:r>
            <a:r>
              <a:rPr lang="en-US" altLang="zh-CN" sz="1600" dirty="0"/>
              <a:t>CoLT5 XL</a:t>
            </a:r>
            <a:r>
              <a:rPr lang="zh-CN" altLang="en-US" sz="1600" dirty="0"/>
              <a:t>、</a:t>
            </a:r>
            <a:r>
              <a:rPr lang="en-US" altLang="zh-CN" sz="1600" dirty="0"/>
              <a:t>CoLISA </a:t>
            </a:r>
            <a:r>
              <a:rPr lang="zh-CN" altLang="en-US" sz="1600" dirty="0"/>
              <a:t>等最先进模型相比，</a:t>
            </a:r>
            <a:r>
              <a:rPr lang="en-US" altLang="zh-CN" sz="1600" dirty="0"/>
              <a:t>RAPTOR </a:t>
            </a:r>
            <a:r>
              <a:rPr lang="zh-CN" altLang="en-US" sz="1600" dirty="0"/>
              <a:t>在 </a:t>
            </a:r>
            <a:r>
              <a:rPr lang="en-US" altLang="zh-CN" sz="1600" dirty="0"/>
              <a:t>QASPER</a:t>
            </a:r>
            <a:r>
              <a:rPr lang="zh-CN" altLang="en-US" sz="1600" dirty="0"/>
              <a:t>、</a:t>
            </a:r>
            <a:r>
              <a:rPr lang="en-US" altLang="zh-CN" sz="1600" dirty="0" err="1"/>
              <a:t>QuALITY</a:t>
            </a:r>
            <a:r>
              <a:rPr lang="en-US" altLang="zh-CN" sz="1600" dirty="0"/>
              <a:t> </a:t>
            </a:r>
            <a:r>
              <a:rPr lang="zh-CN" altLang="en-US" sz="1600" dirty="0"/>
              <a:t>及其困难子集上均表现出更高的准确性和推理能力，凸显了其</a:t>
            </a:r>
            <a:r>
              <a:rPr lang="zh-CN" altLang="en-US" sz="1600" b="1" dirty="0"/>
              <a:t>检索增强、长文档信息整合和复杂推理处理能力</a:t>
            </a:r>
            <a:r>
              <a:rPr lang="zh-CN" altLang="en-US" sz="1600" dirty="0"/>
              <a:t>的优势。</a:t>
            </a:r>
          </a:p>
        </p:txBody>
      </p:sp>
      <p:pic>
        <p:nvPicPr>
          <p:cNvPr id="4" name="图片 3">
            <a:extLst>
              <a:ext uri="{FF2B5EF4-FFF2-40B4-BE49-F238E27FC236}">
                <a16:creationId xmlns:a16="http://schemas.microsoft.com/office/drawing/2014/main" id="{35D128FB-E5A2-B444-6DA1-24C545E60225}"/>
              </a:ext>
            </a:extLst>
          </p:cNvPr>
          <p:cNvPicPr>
            <a:picLocks noChangeAspect="1"/>
          </p:cNvPicPr>
          <p:nvPr/>
        </p:nvPicPr>
        <p:blipFill>
          <a:blip r:embed="rId2"/>
          <a:stretch>
            <a:fillRect/>
          </a:stretch>
        </p:blipFill>
        <p:spPr>
          <a:xfrm>
            <a:off x="390617" y="1377903"/>
            <a:ext cx="7332956" cy="2669484"/>
          </a:xfrm>
          <a:prstGeom prst="rect">
            <a:avLst/>
          </a:prstGeom>
        </p:spPr>
      </p:pic>
      <p:pic>
        <p:nvPicPr>
          <p:cNvPr id="5" name="图片 4">
            <a:extLst>
              <a:ext uri="{FF2B5EF4-FFF2-40B4-BE49-F238E27FC236}">
                <a16:creationId xmlns:a16="http://schemas.microsoft.com/office/drawing/2014/main" id="{53B68E45-6272-98EC-358F-83E26D37D786}"/>
              </a:ext>
            </a:extLst>
          </p:cNvPr>
          <p:cNvPicPr>
            <a:picLocks noChangeAspect="1"/>
          </p:cNvPicPr>
          <p:nvPr/>
        </p:nvPicPr>
        <p:blipFill>
          <a:blip r:embed="rId3"/>
          <a:stretch>
            <a:fillRect/>
          </a:stretch>
        </p:blipFill>
        <p:spPr>
          <a:xfrm>
            <a:off x="497149" y="4588952"/>
            <a:ext cx="8016935" cy="1432684"/>
          </a:xfrm>
          <a:prstGeom prst="rect">
            <a:avLst/>
          </a:prstGeom>
        </p:spPr>
      </p:pic>
    </p:spTree>
    <p:extLst>
      <p:ext uri="{BB962C8B-B14F-4D97-AF65-F5344CB8AC3E}">
        <p14:creationId xmlns:p14="http://schemas.microsoft.com/office/powerpoint/2010/main" val="260675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F8565F1-B6E0-4830-7F95-CB8DC95DE522}"/>
              </a:ext>
            </a:extLst>
          </p:cNvPr>
          <p:cNvSpPr>
            <a:spLocks noGrp="1"/>
          </p:cNvSpPr>
          <p:nvPr>
            <p:ph idx="1"/>
          </p:nvPr>
        </p:nvSpPr>
        <p:spPr>
          <a:xfrm>
            <a:off x="745724" y="541538"/>
            <a:ext cx="10608076" cy="5229586"/>
          </a:xfrm>
        </p:spPr>
        <p:txBody>
          <a:bodyPr>
            <a:normAutofit/>
          </a:bodyPr>
          <a:lstStyle/>
          <a:p>
            <a:r>
              <a:rPr lang="zh-CN" altLang="en-US" sz="2000" dirty="0"/>
              <a:t>在三个数据集的</a:t>
            </a:r>
            <a:r>
              <a:rPr lang="en-US" altLang="zh-CN" sz="2000" dirty="0"/>
              <a:t>最终检索结果中占显著比例的节点来自非叶层级，其中第一层和第二层的贡献尤为突出，这凸显了RAPTOR层次化摘要结构在检索过程中的重要性。</a:t>
            </a:r>
          </a:p>
          <a:p>
            <a:r>
              <a:rPr lang="en-US" altLang="zh-CN" sz="2000" b="1" dirty="0"/>
              <a:t>1) </a:t>
            </a:r>
            <a:r>
              <a:rPr lang="zh-CN" altLang="en-US" sz="2000" b="1" dirty="0"/>
              <a:t>信息密度更高</a:t>
            </a:r>
            <a:endParaRPr lang="en-US" altLang="zh-CN" sz="2000" b="1" dirty="0"/>
          </a:p>
          <a:p>
            <a:pPr marL="0" indent="0">
              <a:buNone/>
            </a:pPr>
            <a:r>
              <a:rPr lang="en-US" altLang="zh-CN" sz="2000" b="1" dirty="0"/>
              <a:t>- (2) </a:t>
            </a:r>
            <a:r>
              <a:rPr lang="zh-CN" altLang="en-US" sz="2000" b="1" dirty="0"/>
              <a:t>避免信息碎片化</a:t>
            </a:r>
          </a:p>
          <a:p>
            <a:r>
              <a:rPr lang="en-US" altLang="zh-CN" sz="2000" b="1" dirty="0"/>
              <a:t>(3) </a:t>
            </a:r>
            <a:r>
              <a:rPr lang="zh-CN" altLang="en-US" sz="2000" b="1" dirty="0"/>
              <a:t>提供跨层语义桥梁</a:t>
            </a:r>
            <a:endParaRPr lang="zh-CN" altLang="en-US" sz="2000" dirty="0"/>
          </a:p>
          <a:p>
            <a:r>
              <a:rPr lang="en-US" altLang="zh-CN" sz="2000" dirty="0"/>
              <a:t>RAPTOR </a:t>
            </a:r>
            <a:r>
              <a:rPr lang="zh-CN" altLang="en-US" sz="2000" dirty="0"/>
              <a:t>的层次化摘要结构使高层节点同时包含跨段落的关键信息和语义浓缩内容，从而在检索中更易匹配问题意图</a:t>
            </a:r>
          </a:p>
        </p:txBody>
      </p:sp>
      <p:pic>
        <p:nvPicPr>
          <p:cNvPr id="4" name="Picture">
            <a:extLst>
              <a:ext uri="{FF2B5EF4-FFF2-40B4-BE49-F238E27FC236}">
                <a16:creationId xmlns:a16="http://schemas.microsoft.com/office/drawing/2014/main" id="{AEE817BB-4CFC-D73F-D49D-F5FCB8C30184}"/>
              </a:ext>
            </a:extLst>
          </p:cNvPr>
          <p:cNvPicPr/>
          <p:nvPr/>
        </p:nvPicPr>
        <p:blipFill>
          <a:blip r:embed="rId2"/>
          <a:stretch>
            <a:fillRect/>
          </a:stretch>
        </p:blipFill>
        <p:spPr bwMode="auto">
          <a:xfrm>
            <a:off x="910578" y="3442316"/>
            <a:ext cx="3306315" cy="2581507"/>
          </a:xfrm>
          <a:prstGeom prst="rect">
            <a:avLst/>
          </a:prstGeom>
          <a:noFill/>
          <a:ln w="9525">
            <a:noFill/>
            <a:headEnd/>
            <a:tailEnd/>
          </a:ln>
        </p:spPr>
      </p:pic>
      <p:pic>
        <p:nvPicPr>
          <p:cNvPr id="6" name="图片 5">
            <a:extLst>
              <a:ext uri="{FF2B5EF4-FFF2-40B4-BE49-F238E27FC236}">
                <a16:creationId xmlns:a16="http://schemas.microsoft.com/office/drawing/2014/main" id="{FB7AA429-8084-8BDE-AD32-598F8768D006}"/>
              </a:ext>
            </a:extLst>
          </p:cNvPr>
          <p:cNvPicPr>
            <a:picLocks noChangeAspect="1"/>
          </p:cNvPicPr>
          <p:nvPr/>
        </p:nvPicPr>
        <p:blipFill>
          <a:blip r:embed="rId3"/>
          <a:stretch>
            <a:fillRect/>
          </a:stretch>
        </p:blipFill>
        <p:spPr>
          <a:xfrm>
            <a:off x="6051353" y="3692776"/>
            <a:ext cx="2705334" cy="1745131"/>
          </a:xfrm>
          <a:prstGeom prst="rect">
            <a:avLst/>
          </a:prstGeom>
        </p:spPr>
      </p:pic>
    </p:spTree>
    <p:extLst>
      <p:ext uri="{BB962C8B-B14F-4D97-AF65-F5344CB8AC3E}">
        <p14:creationId xmlns:p14="http://schemas.microsoft.com/office/powerpoint/2010/main" val="378654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438C24-08A5-1B49-38E7-86772BEBB753}"/>
              </a:ext>
            </a:extLst>
          </p:cNvPr>
          <p:cNvSpPr>
            <a:spLocks noGrp="1"/>
          </p:cNvSpPr>
          <p:nvPr>
            <p:ph type="title"/>
          </p:nvPr>
        </p:nvSpPr>
        <p:spPr/>
        <p:txBody>
          <a:bodyPr/>
          <a:lstStyle/>
          <a:p>
            <a:r>
              <a:rPr lang="zh-CN" altLang="en-US" dirty="0"/>
              <a:t>未来改进方向</a:t>
            </a:r>
          </a:p>
        </p:txBody>
      </p:sp>
      <p:sp>
        <p:nvSpPr>
          <p:cNvPr id="3" name="内容占位符 2">
            <a:extLst>
              <a:ext uri="{FF2B5EF4-FFF2-40B4-BE49-F238E27FC236}">
                <a16:creationId xmlns:a16="http://schemas.microsoft.com/office/drawing/2014/main" id="{998AFE51-1A98-CDC0-737F-E70842870191}"/>
              </a:ext>
            </a:extLst>
          </p:cNvPr>
          <p:cNvSpPr>
            <a:spLocks noGrp="1"/>
          </p:cNvSpPr>
          <p:nvPr>
            <p:ph idx="1"/>
          </p:nvPr>
        </p:nvSpPr>
        <p:spPr/>
        <p:txBody>
          <a:bodyPr/>
          <a:lstStyle/>
          <a:p>
            <a:r>
              <a:rPr lang="en-US" altLang="zh-CN" sz="1600" dirty="0"/>
              <a:t>RAPTOR </a:t>
            </a:r>
            <a:r>
              <a:rPr lang="zh-CN" altLang="en-US" sz="1600" dirty="0"/>
              <a:t>树是静态构建的，无法适应文档更新或增量式学习。</a:t>
            </a:r>
          </a:p>
          <a:p>
            <a:pPr lvl="1"/>
            <a:r>
              <a:rPr lang="zh-CN" altLang="en-US" sz="1600" b="1" dirty="0"/>
              <a:t>改进方向</a:t>
            </a:r>
            <a:r>
              <a:rPr lang="zh-CN" altLang="en-US" sz="1600" dirty="0"/>
              <a:t>：设计增量式树更新机制，支持动态文档流的实时索引与检索。</a:t>
            </a:r>
          </a:p>
          <a:p>
            <a:r>
              <a:rPr lang="zh-CN" altLang="en-US" sz="1600" dirty="0"/>
              <a:t>使用 </a:t>
            </a:r>
            <a:r>
              <a:rPr lang="en-US" altLang="zh-CN" sz="1600" dirty="0"/>
              <a:t>GMM + UMAP </a:t>
            </a:r>
            <a:r>
              <a:rPr lang="zh-CN" altLang="en-US" sz="1600" dirty="0"/>
              <a:t>进行软聚类，虽然灵活，但依赖高维向量表示，可能对语义相似但表达差异大的文本不敏感。</a:t>
            </a:r>
          </a:p>
          <a:p>
            <a:pPr lvl="1"/>
            <a:r>
              <a:rPr lang="zh-CN" altLang="en-US" sz="1600" b="1" dirty="0"/>
              <a:t>改进方向</a:t>
            </a:r>
            <a:r>
              <a:rPr lang="zh-CN" altLang="en-US" sz="1600" dirty="0"/>
              <a:t>：结合图神经网络或主题模型进行结构感知聚类；引入领域自适应的聚类策略。</a:t>
            </a:r>
          </a:p>
          <a:p>
            <a:r>
              <a:rPr lang="zh-CN" altLang="en-US" sz="1600" b="1" dirty="0"/>
              <a:t>摘要的“忠实度”与“压缩度”权衡</a:t>
            </a:r>
            <a:r>
              <a:rPr lang="zh-CN" altLang="en-US" sz="1600" dirty="0"/>
              <a:t>：当前的摘要压缩比约 </a:t>
            </a:r>
            <a:r>
              <a:rPr lang="en-US" altLang="zh-CN" sz="1600" dirty="0"/>
              <a:t>72%</a:t>
            </a:r>
            <a:r>
              <a:rPr lang="zh-CN" altLang="en-US" sz="1600" dirty="0"/>
              <a:t>，是否过度压缩导致信息丢失？</a:t>
            </a:r>
          </a:p>
          <a:p>
            <a:pPr lvl="1"/>
            <a:r>
              <a:rPr lang="zh-CN" altLang="en-US" sz="1600" b="1" dirty="0"/>
              <a:t>改进方向</a:t>
            </a:r>
            <a:r>
              <a:rPr lang="zh-CN" altLang="en-US" sz="1600" dirty="0"/>
              <a:t>：可设计多粒度摘要（如保留关键句、实体、关系图），而非纯生成式摘要。</a:t>
            </a:r>
            <a:endParaRPr lang="en-US" altLang="zh-CN" sz="1400" dirty="0"/>
          </a:p>
          <a:p>
            <a:r>
              <a:rPr lang="zh-CN" altLang="en-US" sz="1800" dirty="0"/>
              <a:t>当前仅处理纯文本，未考虑图像、表格、公式等多模态信息。</a:t>
            </a:r>
          </a:p>
          <a:p>
            <a:pPr lvl="1"/>
            <a:r>
              <a:rPr lang="zh-CN" altLang="en-US" sz="1800" b="1" dirty="0"/>
              <a:t>改进方向</a:t>
            </a:r>
            <a:r>
              <a:rPr lang="zh-CN" altLang="en-US" sz="1800" dirty="0"/>
              <a:t>：扩展为多模态树结构，支持图文联合检索与理解</a:t>
            </a:r>
            <a:r>
              <a:rPr lang="zh-CN" altLang="en-US" sz="1400" dirty="0"/>
              <a:t>。</a:t>
            </a:r>
          </a:p>
          <a:p>
            <a:pPr lvl="1"/>
            <a:endParaRPr lang="zh-CN" altLang="en-US" sz="1600" dirty="0"/>
          </a:p>
          <a:p>
            <a:endParaRPr lang="zh-CN" altLang="en-US" dirty="0"/>
          </a:p>
        </p:txBody>
      </p:sp>
    </p:spTree>
    <p:extLst>
      <p:ext uri="{BB962C8B-B14F-4D97-AF65-F5344CB8AC3E}">
        <p14:creationId xmlns:p14="http://schemas.microsoft.com/office/powerpoint/2010/main" val="260677471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TotalTime>
  <Words>1226</Words>
  <Application>Microsoft Office PowerPoint</Application>
  <PresentationFormat>宽屏</PresentationFormat>
  <Paragraphs>83</Paragraphs>
  <Slides>16</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16</vt:i4>
      </vt:variant>
    </vt:vector>
  </HeadingPairs>
  <TitlesOfParts>
    <vt:vector size="21" baseType="lpstr">
      <vt:lpstr>等线</vt:lpstr>
      <vt:lpstr>等线 Light</vt:lpstr>
      <vt:lpstr>Arial</vt:lpstr>
      <vt:lpstr>Open Sans</vt:lpstr>
      <vt:lpstr>Office 主题​​</vt:lpstr>
      <vt:lpstr>RAPTOR：递归摘要与树形检索的结合 </vt:lpstr>
      <vt:lpstr>论文研究背景：</vt:lpstr>
      <vt:lpstr>主要思想： RAPTOR对文本片段进行聚类，生成这些聚类的文本摘要，然后重复此过程，从底部生成树。 这种结构使得RAPTOR能够加载不同级别代表文本的片段到LLM的上下文中，从而能够有效地回答不同级别的问题。捕捉文本的多尺度，不同层次的信息。通过对文本块进行总结，向 LLM 提供不同层次的信息。 </vt:lpstr>
      <vt:lpstr>PowerPoint 演示文稿</vt:lpstr>
      <vt:lpstr> </vt:lpstr>
      <vt:lpstr>聚类 </vt:lpstr>
      <vt:lpstr>聚类代码：</vt:lpstr>
      <vt:lpstr>PowerPoint 演示文稿</vt:lpstr>
      <vt:lpstr>最终生成树的结果</vt:lpstr>
      <vt:lpstr>查询： </vt:lpstr>
      <vt:lpstr>树遍历方法</vt:lpstr>
      <vt:lpstr>折叠树方法</vt:lpstr>
      <vt:lpstr>结果展示</vt:lpstr>
      <vt:lpstr>PowerPoint 演示文稿</vt:lpstr>
      <vt:lpstr>PowerPoint 演示文稿</vt:lpstr>
      <vt:lpstr>未来改进方向</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如歌 流年</dc:creator>
  <cp:lastModifiedBy>如歌 流年</cp:lastModifiedBy>
  <cp:revision>1</cp:revision>
  <dcterms:created xsi:type="dcterms:W3CDTF">2025-12-24T01:53:44Z</dcterms:created>
  <dcterms:modified xsi:type="dcterms:W3CDTF">2026-01-06T16:01:24Z</dcterms:modified>
</cp:coreProperties>
</file>